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62" r:id="rId6"/>
    <p:sldId id="264" r:id="rId7"/>
    <p:sldId id="261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EBF2"/>
    <a:srgbClr val="77C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E15034-4561-45FE-B207-8A7789901D97}" v="43" dt="2024-11-11T17:26:14.667"/>
    <p1510:client id="{DC0CB357-42CF-48A2-A80E-68EDA62ED569}" v="70" dt="2024-11-10T18:06:14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Guidon" userId="576c4dec93b01e4f" providerId="LiveId" clId="{DC0CB357-42CF-48A2-A80E-68EDA62ED569}"/>
    <pc:docChg chg="undo custSel addSld delSld modSld modMainMaster">
      <pc:chgData name="Sergio Guidon" userId="576c4dec93b01e4f" providerId="LiveId" clId="{DC0CB357-42CF-48A2-A80E-68EDA62ED569}" dt="2024-11-10T18:09:09.809" v="3072" actId="6549"/>
      <pc:docMkLst>
        <pc:docMk/>
      </pc:docMkLst>
      <pc:sldChg chg="delSp modSp mod delAnim modNotesTx">
        <pc:chgData name="Sergio Guidon" userId="576c4dec93b01e4f" providerId="LiveId" clId="{DC0CB357-42CF-48A2-A80E-68EDA62ED569}" dt="2024-11-10T18:09:09.809" v="3072" actId="6549"/>
        <pc:sldMkLst>
          <pc:docMk/>
          <pc:sldMk cId="41126538" sldId="256"/>
        </pc:sldMkLst>
        <pc:spChg chg="mod">
          <ac:chgData name="Sergio Guidon" userId="576c4dec93b01e4f" providerId="LiveId" clId="{DC0CB357-42CF-48A2-A80E-68EDA62ED569}" dt="2024-11-10T16:50:06.433" v="42" actId="20577"/>
          <ac:spMkLst>
            <pc:docMk/>
            <pc:sldMk cId="41126538" sldId="256"/>
            <ac:spMk id="2" creationId="{C3F4DBB5-E43E-5A38-23CF-4ED1F41A47A5}"/>
          </ac:spMkLst>
        </pc:spChg>
        <pc:spChg chg="mod">
          <ac:chgData name="Sergio Guidon" userId="576c4dec93b01e4f" providerId="LiveId" clId="{DC0CB357-42CF-48A2-A80E-68EDA62ED569}" dt="2024-11-10T16:50:20.503" v="50" actId="20577"/>
          <ac:spMkLst>
            <pc:docMk/>
            <pc:sldMk cId="41126538" sldId="256"/>
            <ac:spMk id="3" creationId="{A0CE93E6-76F2-1C34-661B-CDB22FF4DF5A}"/>
          </ac:spMkLst>
        </pc:spChg>
        <pc:picChg chg="del">
          <ac:chgData name="Sergio Guidon" userId="576c4dec93b01e4f" providerId="LiveId" clId="{DC0CB357-42CF-48A2-A80E-68EDA62ED569}" dt="2024-11-10T16:44:00.245" v="0" actId="478"/>
          <ac:picMkLst>
            <pc:docMk/>
            <pc:sldMk cId="41126538" sldId="256"/>
            <ac:picMk id="29" creationId="{5AE85D81-32ED-6410-B520-50C1AB5D89D1}"/>
          </ac:picMkLst>
        </pc:picChg>
      </pc:sldChg>
      <pc:sldChg chg="addSp delSp modSp mod delAnim modNotesTx">
        <pc:chgData name="Sergio Guidon" userId="576c4dec93b01e4f" providerId="LiveId" clId="{DC0CB357-42CF-48A2-A80E-68EDA62ED569}" dt="2024-11-10T17:58:39.281" v="2755" actId="5793"/>
        <pc:sldMkLst>
          <pc:docMk/>
          <pc:sldMk cId="48329494" sldId="257"/>
        </pc:sldMkLst>
        <pc:spChg chg="mod">
          <ac:chgData name="Sergio Guidon" userId="576c4dec93b01e4f" providerId="LiveId" clId="{DC0CB357-42CF-48A2-A80E-68EDA62ED569}" dt="2024-11-10T16:51:37.612" v="77" actId="20577"/>
          <ac:spMkLst>
            <pc:docMk/>
            <pc:sldMk cId="48329494" sldId="257"/>
            <ac:spMk id="2" creationId="{80DB52C1-E903-6C64-C8F9-E8B9CBC0DB53}"/>
          </ac:spMkLst>
        </pc:spChg>
        <pc:spChg chg="mod">
          <ac:chgData name="Sergio Guidon" userId="576c4dec93b01e4f" providerId="LiveId" clId="{DC0CB357-42CF-48A2-A80E-68EDA62ED569}" dt="2024-11-10T17:07:46.814" v="792" actId="20577"/>
          <ac:spMkLst>
            <pc:docMk/>
            <pc:sldMk cId="48329494" sldId="257"/>
            <ac:spMk id="3" creationId="{4C8B1997-5419-DD55-A897-F282D0BF4165}"/>
          </ac:spMkLst>
        </pc:spChg>
        <pc:spChg chg="mod">
          <ac:chgData name="Sergio Guidon" userId="576c4dec93b01e4f" providerId="LiveId" clId="{DC0CB357-42CF-48A2-A80E-68EDA62ED569}" dt="2024-11-10T16:52:35.546" v="97" actId="20577"/>
          <ac:spMkLst>
            <pc:docMk/>
            <pc:sldMk cId="48329494" sldId="257"/>
            <ac:spMk id="8" creationId="{4D6B2E2C-168A-FF71-89A7-FAA85167ACE5}"/>
          </ac:spMkLst>
        </pc:spChg>
        <pc:picChg chg="add del">
          <ac:chgData name="Sergio Guidon" userId="576c4dec93b01e4f" providerId="LiveId" clId="{DC0CB357-42CF-48A2-A80E-68EDA62ED569}" dt="2024-11-10T16:51:17.775" v="61" actId="478"/>
          <ac:picMkLst>
            <pc:docMk/>
            <pc:sldMk cId="48329494" sldId="257"/>
            <ac:picMk id="5" creationId="{FFB7E69F-A501-E46A-5C6F-5BB5CB4C67F9}"/>
          </ac:picMkLst>
        </pc:picChg>
        <pc:picChg chg="add del mod">
          <ac:chgData name="Sergio Guidon" userId="576c4dec93b01e4f" providerId="LiveId" clId="{DC0CB357-42CF-48A2-A80E-68EDA62ED569}" dt="2024-11-10T16:51:12.141" v="57" actId="22"/>
          <ac:picMkLst>
            <pc:docMk/>
            <pc:sldMk cId="48329494" sldId="257"/>
            <ac:picMk id="6" creationId="{BBBA52CA-BF6F-594B-9B90-E918A01A80DC}"/>
          </ac:picMkLst>
        </pc:picChg>
        <pc:picChg chg="add mod">
          <ac:chgData name="Sergio Guidon" userId="576c4dec93b01e4f" providerId="LiveId" clId="{DC0CB357-42CF-48A2-A80E-68EDA62ED569}" dt="2024-11-10T17:40:50.484" v="2168" actId="14100"/>
          <ac:picMkLst>
            <pc:docMk/>
            <pc:sldMk cId="48329494" sldId="257"/>
            <ac:picMk id="10" creationId="{FCA7C458-3328-E109-5580-8BAA94C1D902}"/>
          </ac:picMkLst>
        </pc:picChg>
        <pc:picChg chg="del">
          <ac:chgData name="Sergio Guidon" userId="576c4dec93b01e4f" providerId="LiveId" clId="{DC0CB357-42CF-48A2-A80E-68EDA62ED569}" dt="2024-11-10T16:44:24.730" v="6" actId="478"/>
          <ac:picMkLst>
            <pc:docMk/>
            <pc:sldMk cId="48329494" sldId="257"/>
            <ac:picMk id="37" creationId="{00673406-156F-D159-531C-0AF648BD6345}"/>
          </ac:picMkLst>
        </pc:picChg>
        <pc:picChg chg="del mod">
          <ac:chgData name="Sergio Guidon" userId="576c4dec93b01e4f" providerId="LiveId" clId="{DC0CB357-42CF-48A2-A80E-68EDA62ED569}" dt="2024-11-10T16:44:15.765" v="3" actId="478"/>
          <ac:picMkLst>
            <pc:docMk/>
            <pc:sldMk cId="48329494" sldId="257"/>
            <ac:picMk id="38" creationId="{49850982-BF08-4C50-062C-DA5694D99E00}"/>
          </ac:picMkLst>
        </pc:picChg>
      </pc:sldChg>
      <pc:sldChg chg="addSp delSp modSp mod delAnim modNotesTx">
        <pc:chgData name="Sergio Guidon" userId="576c4dec93b01e4f" providerId="LiveId" clId="{DC0CB357-42CF-48A2-A80E-68EDA62ED569}" dt="2024-11-10T17:58:45.151" v="2758" actId="20577"/>
        <pc:sldMkLst>
          <pc:docMk/>
          <pc:sldMk cId="965755999" sldId="258"/>
        </pc:sldMkLst>
        <pc:spChg chg="mod">
          <ac:chgData name="Sergio Guidon" userId="576c4dec93b01e4f" providerId="LiveId" clId="{DC0CB357-42CF-48A2-A80E-68EDA62ED569}" dt="2024-11-10T17:05:03.364" v="459" actId="115"/>
          <ac:spMkLst>
            <pc:docMk/>
            <pc:sldMk cId="965755999" sldId="258"/>
            <ac:spMk id="2" creationId="{80DB52C1-E903-6C64-C8F9-E8B9CBC0DB53}"/>
          </ac:spMkLst>
        </pc:spChg>
        <pc:spChg chg="mod">
          <ac:chgData name="Sergio Guidon" userId="576c4dec93b01e4f" providerId="LiveId" clId="{DC0CB357-42CF-48A2-A80E-68EDA62ED569}" dt="2024-11-10T17:10:52.602" v="951" actId="20577"/>
          <ac:spMkLst>
            <pc:docMk/>
            <pc:sldMk cId="965755999" sldId="258"/>
            <ac:spMk id="3" creationId="{4C8B1997-5419-DD55-A897-F282D0BF4165}"/>
          </ac:spMkLst>
        </pc:spChg>
        <pc:spChg chg="add del mod">
          <ac:chgData name="Sergio Guidon" userId="576c4dec93b01e4f" providerId="LiveId" clId="{DC0CB357-42CF-48A2-A80E-68EDA62ED569}" dt="2024-11-10T16:57:27.578" v="153" actId="478"/>
          <ac:spMkLst>
            <pc:docMk/>
            <pc:sldMk cId="965755999" sldId="258"/>
            <ac:spMk id="5" creationId="{E29E02F5-0226-0795-5FEF-3ADB0BBCFAC9}"/>
          </ac:spMkLst>
        </pc:spChg>
        <pc:spChg chg="mod">
          <ac:chgData name="Sergio Guidon" userId="576c4dec93b01e4f" providerId="LiveId" clId="{DC0CB357-42CF-48A2-A80E-68EDA62ED569}" dt="2024-11-10T17:05:25.154" v="495" actId="790"/>
          <ac:spMkLst>
            <pc:docMk/>
            <pc:sldMk cId="965755999" sldId="258"/>
            <ac:spMk id="8" creationId="{4D6B2E2C-168A-FF71-89A7-FAA85167ACE5}"/>
          </ac:spMkLst>
        </pc:spChg>
        <pc:picChg chg="del">
          <ac:chgData name="Sergio Guidon" userId="576c4dec93b01e4f" providerId="LiveId" clId="{DC0CB357-42CF-48A2-A80E-68EDA62ED569}" dt="2024-11-10T16:57:22.561" v="150" actId="478"/>
          <ac:picMkLst>
            <pc:docMk/>
            <pc:sldMk cId="965755999" sldId="258"/>
            <ac:picMk id="6" creationId="{10CC0407-B569-5F5B-63E5-7CE20A68B405}"/>
          </ac:picMkLst>
        </pc:picChg>
        <pc:picChg chg="add del mod">
          <ac:chgData name="Sergio Guidon" userId="576c4dec93b01e4f" providerId="LiveId" clId="{DC0CB357-42CF-48A2-A80E-68EDA62ED569}" dt="2024-11-10T17:03:00.691" v="401" actId="478"/>
          <ac:picMkLst>
            <pc:docMk/>
            <pc:sldMk cId="965755999" sldId="258"/>
            <ac:picMk id="10" creationId="{6A62D02D-1D9F-3B4B-36A9-14B96697867F}"/>
          </ac:picMkLst>
        </pc:picChg>
        <pc:picChg chg="add del mod">
          <ac:chgData name="Sergio Guidon" userId="576c4dec93b01e4f" providerId="LiveId" clId="{DC0CB357-42CF-48A2-A80E-68EDA62ED569}" dt="2024-11-10T17:03:00.691" v="401" actId="478"/>
          <ac:picMkLst>
            <pc:docMk/>
            <pc:sldMk cId="965755999" sldId="258"/>
            <ac:picMk id="12" creationId="{831892C6-586C-6A98-B6AA-C4E5C808B7CB}"/>
          </ac:picMkLst>
        </pc:picChg>
        <pc:picChg chg="add mod">
          <ac:chgData name="Sergio Guidon" userId="576c4dec93b01e4f" providerId="LiveId" clId="{DC0CB357-42CF-48A2-A80E-68EDA62ED569}" dt="2024-11-10T17:40:42.080" v="2165" actId="1076"/>
          <ac:picMkLst>
            <pc:docMk/>
            <pc:sldMk cId="965755999" sldId="258"/>
            <ac:picMk id="14" creationId="{6FD0CB27-CF7B-23C0-F868-50BED78D09C8}"/>
          </ac:picMkLst>
        </pc:picChg>
        <pc:picChg chg="add mod">
          <ac:chgData name="Sergio Guidon" userId="576c4dec93b01e4f" providerId="LiveId" clId="{DC0CB357-42CF-48A2-A80E-68EDA62ED569}" dt="2024-11-10T17:40:39.502" v="2164" actId="1076"/>
          <ac:picMkLst>
            <pc:docMk/>
            <pc:sldMk cId="965755999" sldId="258"/>
            <ac:picMk id="16" creationId="{5919FCBB-BBB9-82F4-FD46-792EC343FDB3}"/>
          </ac:picMkLst>
        </pc:picChg>
        <pc:picChg chg="del">
          <ac:chgData name="Sergio Guidon" userId="576c4dec93b01e4f" providerId="LiveId" clId="{DC0CB357-42CF-48A2-A80E-68EDA62ED569}" dt="2024-11-10T16:44:18.179" v="4" actId="478"/>
          <ac:picMkLst>
            <pc:docMk/>
            <pc:sldMk cId="965755999" sldId="258"/>
            <ac:picMk id="31" creationId="{6CB4A282-FC57-9544-E485-0ACB8F2C66C8}"/>
          </ac:picMkLst>
        </pc:picChg>
      </pc:sldChg>
      <pc:sldChg chg="delSp del mod delAnim">
        <pc:chgData name="Sergio Guidon" userId="576c4dec93b01e4f" providerId="LiveId" clId="{DC0CB357-42CF-48A2-A80E-68EDA62ED569}" dt="2024-11-10T17:11:08.823" v="952" actId="47"/>
        <pc:sldMkLst>
          <pc:docMk/>
          <pc:sldMk cId="3539358629" sldId="259"/>
        </pc:sldMkLst>
        <pc:picChg chg="del">
          <ac:chgData name="Sergio Guidon" userId="576c4dec93b01e4f" providerId="LiveId" clId="{DC0CB357-42CF-48A2-A80E-68EDA62ED569}" dt="2024-11-10T16:44:19.769" v="5" actId="478"/>
          <ac:picMkLst>
            <pc:docMk/>
            <pc:sldMk cId="3539358629" sldId="259"/>
            <ac:picMk id="18" creationId="{7ACEE9E2-AD52-58F1-0026-57B96D782ADA}"/>
          </ac:picMkLst>
        </pc:picChg>
      </pc:sldChg>
      <pc:sldChg chg="delSp del mod delAnim">
        <pc:chgData name="Sergio Guidon" userId="576c4dec93b01e4f" providerId="LiveId" clId="{DC0CB357-42CF-48A2-A80E-68EDA62ED569}" dt="2024-11-10T17:11:08.823" v="952" actId="47"/>
        <pc:sldMkLst>
          <pc:docMk/>
          <pc:sldMk cId="2486694360" sldId="260"/>
        </pc:sldMkLst>
        <pc:picChg chg="del">
          <ac:chgData name="Sergio Guidon" userId="576c4dec93b01e4f" providerId="LiveId" clId="{DC0CB357-42CF-48A2-A80E-68EDA62ED569}" dt="2024-11-10T16:44:28.092" v="7" actId="478"/>
          <ac:picMkLst>
            <pc:docMk/>
            <pc:sldMk cId="2486694360" sldId="260"/>
            <ac:picMk id="24" creationId="{9490A916-040B-C4CA-1C24-B3BB53B61408}"/>
          </ac:picMkLst>
        </pc:picChg>
      </pc:sldChg>
      <pc:sldChg chg="addSp delSp modSp mod delAnim modNotesTx">
        <pc:chgData name="Sergio Guidon" userId="576c4dec93b01e4f" providerId="LiveId" clId="{DC0CB357-42CF-48A2-A80E-68EDA62ED569}" dt="2024-11-10T17:58:54.880" v="2761" actId="20577"/>
        <pc:sldMkLst>
          <pc:docMk/>
          <pc:sldMk cId="865381679" sldId="261"/>
        </pc:sldMkLst>
        <pc:spChg chg="mod">
          <ac:chgData name="Sergio Guidon" userId="576c4dec93b01e4f" providerId="LiveId" clId="{DC0CB357-42CF-48A2-A80E-68EDA62ED569}" dt="2024-11-10T17:27:38.916" v="1524" actId="20577"/>
          <ac:spMkLst>
            <pc:docMk/>
            <pc:sldMk cId="865381679" sldId="261"/>
            <ac:spMk id="2" creationId="{80DB52C1-E903-6C64-C8F9-E8B9CBC0DB53}"/>
          </ac:spMkLst>
        </pc:spChg>
        <pc:spChg chg="mod">
          <ac:chgData name="Sergio Guidon" userId="576c4dec93b01e4f" providerId="LiveId" clId="{DC0CB357-42CF-48A2-A80E-68EDA62ED569}" dt="2024-11-10T17:48:52.455" v="2558" actId="115"/>
          <ac:spMkLst>
            <pc:docMk/>
            <pc:sldMk cId="865381679" sldId="261"/>
            <ac:spMk id="3" creationId="{4C8B1997-5419-DD55-A897-F282D0BF4165}"/>
          </ac:spMkLst>
        </pc:spChg>
        <pc:spChg chg="mod">
          <ac:chgData name="Sergio Guidon" userId="576c4dec93b01e4f" providerId="LiveId" clId="{DC0CB357-42CF-48A2-A80E-68EDA62ED569}" dt="2024-11-10T17:43:48.410" v="2204" actId="20577"/>
          <ac:spMkLst>
            <pc:docMk/>
            <pc:sldMk cId="865381679" sldId="261"/>
            <ac:spMk id="8" creationId="{4D6B2E2C-168A-FF71-89A7-FAA85167ACE5}"/>
          </ac:spMkLst>
        </pc:spChg>
        <pc:spChg chg="add mod">
          <ac:chgData name="Sergio Guidon" userId="576c4dec93b01e4f" providerId="LiveId" clId="{DC0CB357-42CF-48A2-A80E-68EDA62ED569}" dt="2024-11-10T17:38:12.577" v="2156"/>
          <ac:spMkLst>
            <pc:docMk/>
            <pc:sldMk cId="865381679" sldId="261"/>
            <ac:spMk id="11" creationId="{1BBF64AD-F6BB-14AA-1A1D-C459466741B2}"/>
          </ac:spMkLst>
        </pc:spChg>
        <pc:graphicFrameChg chg="add mod">
          <ac:chgData name="Sergio Guidon" userId="576c4dec93b01e4f" providerId="LiveId" clId="{DC0CB357-42CF-48A2-A80E-68EDA62ED569}" dt="2024-11-10T17:38:10.639" v="2155"/>
          <ac:graphicFrameMkLst>
            <pc:docMk/>
            <pc:sldMk cId="865381679" sldId="261"/>
            <ac:graphicFrameMk id="9" creationId="{E9CE5EE8-C031-2999-06E3-8CDB4B6D7251}"/>
          </ac:graphicFrameMkLst>
        </pc:graphicFrameChg>
        <pc:picChg chg="add mod">
          <ac:chgData name="Sergio Guidon" userId="576c4dec93b01e4f" providerId="LiveId" clId="{DC0CB357-42CF-48A2-A80E-68EDA62ED569}" dt="2024-11-10T17:40:25.870" v="2162" actId="1076"/>
          <ac:picMkLst>
            <pc:docMk/>
            <pc:sldMk cId="865381679" sldId="261"/>
            <ac:picMk id="5" creationId="{0702E607-0D37-D20F-4C64-F7E9F9F4CFF4}"/>
          </ac:picMkLst>
        </pc:picChg>
        <pc:picChg chg="del">
          <ac:chgData name="Sergio Guidon" userId="576c4dec93b01e4f" providerId="LiveId" clId="{DC0CB357-42CF-48A2-A80E-68EDA62ED569}" dt="2024-11-10T17:27:30.219" v="1496" actId="478"/>
          <ac:picMkLst>
            <pc:docMk/>
            <pc:sldMk cId="865381679" sldId="261"/>
            <ac:picMk id="6" creationId="{D80022D1-55E8-D500-DED6-FB6976A7B3F8}"/>
          </ac:picMkLst>
        </pc:picChg>
        <pc:picChg chg="del">
          <ac:chgData name="Sergio Guidon" userId="576c4dec93b01e4f" providerId="LiveId" clId="{DC0CB357-42CF-48A2-A80E-68EDA62ED569}" dt="2024-11-10T17:27:30.219" v="1496" actId="478"/>
          <ac:picMkLst>
            <pc:docMk/>
            <pc:sldMk cId="865381679" sldId="261"/>
            <ac:picMk id="10" creationId="{3445859D-7D4B-23A7-7188-4F7D5D31D36B}"/>
          </ac:picMkLst>
        </pc:picChg>
        <pc:picChg chg="add mod">
          <ac:chgData name="Sergio Guidon" userId="576c4dec93b01e4f" providerId="LiveId" clId="{DC0CB357-42CF-48A2-A80E-68EDA62ED569}" dt="2024-11-10T17:40:11.133" v="2160" actId="1076"/>
          <ac:picMkLst>
            <pc:docMk/>
            <pc:sldMk cId="865381679" sldId="261"/>
            <ac:picMk id="13" creationId="{F8B76095-2F77-544D-2A75-D1F8FD56307E}"/>
          </ac:picMkLst>
        </pc:picChg>
        <pc:picChg chg="add del mod">
          <ac:chgData name="Sergio Guidon" userId="576c4dec93b01e4f" providerId="LiveId" clId="{DC0CB357-42CF-48A2-A80E-68EDA62ED569}" dt="2024-11-10T17:42:15.327" v="2174" actId="21"/>
          <ac:picMkLst>
            <pc:docMk/>
            <pc:sldMk cId="865381679" sldId="261"/>
            <ac:picMk id="14" creationId="{9D8454D6-CAA4-8F6F-CA08-F0CE5BC2158D}"/>
          </ac:picMkLst>
        </pc:picChg>
        <pc:picChg chg="add del mod">
          <ac:chgData name="Sergio Guidon" userId="576c4dec93b01e4f" providerId="LiveId" clId="{DC0CB357-42CF-48A2-A80E-68EDA62ED569}" dt="2024-11-10T17:43:14.303" v="2186" actId="21"/>
          <ac:picMkLst>
            <pc:docMk/>
            <pc:sldMk cId="865381679" sldId="261"/>
            <ac:picMk id="15" creationId="{AE899B65-279C-9C29-B23E-0767527CD8A1}"/>
          </ac:picMkLst>
        </pc:picChg>
        <pc:picChg chg="del">
          <ac:chgData name="Sergio Guidon" userId="576c4dec93b01e4f" providerId="LiveId" clId="{DC0CB357-42CF-48A2-A80E-68EDA62ED569}" dt="2024-11-10T16:44:30.048" v="8" actId="478"/>
          <ac:picMkLst>
            <pc:docMk/>
            <pc:sldMk cId="865381679" sldId="261"/>
            <ac:picMk id="22" creationId="{08EA8286-25A2-AB12-57DA-CA7195715C63}"/>
          </ac:picMkLst>
        </pc:picChg>
      </pc:sldChg>
      <pc:sldChg chg="addSp delSp modSp add mod modNotesTx">
        <pc:chgData name="Sergio Guidon" userId="576c4dec93b01e4f" providerId="LiveId" clId="{DC0CB357-42CF-48A2-A80E-68EDA62ED569}" dt="2024-11-10T18:07:21.477" v="2993" actId="115"/>
        <pc:sldMkLst>
          <pc:docMk/>
          <pc:sldMk cId="3480484412" sldId="262"/>
        </pc:sldMkLst>
        <pc:spChg chg="mod">
          <ac:chgData name="Sergio Guidon" userId="576c4dec93b01e4f" providerId="LiveId" clId="{DC0CB357-42CF-48A2-A80E-68EDA62ED569}" dt="2024-11-10T18:07:21.477" v="2993" actId="115"/>
          <ac:spMkLst>
            <pc:docMk/>
            <pc:sldMk cId="3480484412" sldId="262"/>
            <ac:spMk id="2" creationId="{E51AD9B9-73D7-4790-11C6-C09151F3D2D0}"/>
          </ac:spMkLst>
        </pc:spChg>
        <pc:spChg chg="mod">
          <ac:chgData name="Sergio Guidon" userId="576c4dec93b01e4f" providerId="LiveId" clId="{DC0CB357-42CF-48A2-A80E-68EDA62ED569}" dt="2024-11-10T17:31:45.846" v="1880" actId="115"/>
          <ac:spMkLst>
            <pc:docMk/>
            <pc:sldMk cId="3480484412" sldId="262"/>
            <ac:spMk id="3" creationId="{7F3380FD-02E0-592D-C508-737423D40C85}"/>
          </ac:spMkLst>
        </pc:spChg>
        <pc:spChg chg="mod">
          <ac:chgData name="Sergio Guidon" userId="576c4dec93b01e4f" providerId="LiveId" clId="{DC0CB357-42CF-48A2-A80E-68EDA62ED569}" dt="2024-11-10T17:31:25.978" v="1877" actId="20577"/>
          <ac:spMkLst>
            <pc:docMk/>
            <pc:sldMk cId="3480484412" sldId="262"/>
            <ac:spMk id="8" creationId="{9D2F9836-6AED-DE83-3037-131889BFEB57}"/>
          </ac:spMkLst>
        </pc:spChg>
        <pc:picChg chg="add mod">
          <ac:chgData name="Sergio Guidon" userId="576c4dec93b01e4f" providerId="LiveId" clId="{DC0CB357-42CF-48A2-A80E-68EDA62ED569}" dt="2024-11-10T17:16:36.347" v="971" actId="1076"/>
          <ac:picMkLst>
            <pc:docMk/>
            <pc:sldMk cId="3480484412" sldId="262"/>
            <ac:picMk id="5" creationId="{AF33010B-3669-715D-750B-15677F1BD01E}"/>
          </ac:picMkLst>
        </pc:picChg>
        <pc:picChg chg="add mod">
          <ac:chgData name="Sergio Guidon" userId="576c4dec93b01e4f" providerId="LiveId" clId="{DC0CB357-42CF-48A2-A80E-68EDA62ED569}" dt="2024-11-10T17:16:37.903" v="972" actId="1076"/>
          <ac:picMkLst>
            <pc:docMk/>
            <pc:sldMk cId="3480484412" sldId="262"/>
            <ac:picMk id="9" creationId="{F8B6848E-70A0-7021-12AA-26AC27749374}"/>
          </ac:picMkLst>
        </pc:picChg>
        <pc:picChg chg="del">
          <ac:chgData name="Sergio Guidon" userId="576c4dec93b01e4f" providerId="LiveId" clId="{DC0CB357-42CF-48A2-A80E-68EDA62ED569}" dt="2024-11-10T17:15:26.506" v="954" actId="478"/>
          <ac:picMkLst>
            <pc:docMk/>
            <pc:sldMk cId="3480484412" sldId="262"/>
            <ac:picMk id="14" creationId="{14DE1AF2-FF07-CBE2-4287-B1D6D3C1D6B6}"/>
          </ac:picMkLst>
        </pc:picChg>
        <pc:picChg chg="del">
          <ac:chgData name="Sergio Guidon" userId="576c4dec93b01e4f" providerId="LiveId" clId="{DC0CB357-42CF-48A2-A80E-68EDA62ED569}" dt="2024-11-10T17:15:26.506" v="954" actId="478"/>
          <ac:picMkLst>
            <pc:docMk/>
            <pc:sldMk cId="3480484412" sldId="262"/>
            <ac:picMk id="16" creationId="{F30CFCA8-190E-E926-ADF3-E6164385BA62}"/>
          </ac:picMkLst>
        </pc:picChg>
      </pc:sldChg>
      <pc:sldChg chg="addSp delSp modSp add mod modNotesTx">
        <pc:chgData name="Sergio Guidon" userId="576c4dec93b01e4f" providerId="LiveId" clId="{DC0CB357-42CF-48A2-A80E-68EDA62ED569}" dt="2024-11-10T18:07:05.404" v="2991" actId="20577"/>
        <pc:sldMkLst>
          <pc:docMk/>
          <pc:sldMk cId="1457297189" sldId="263"/>
        </pc:sldMkLst>
        <pc:spChg chg="mod">
          <ac:chgData name="Sergio Guidon" userId="576c4dec93b01e4f" providerId="LiveId" clId="{DC0CB357-42CF-48A2-A80E-68EDA62ED569}" dt="2024-11-10T18:07:05.404" v="2991" actId="20577"/>
          <ac:spMkLst>
            <pc:docMk/>
            <pc:sldMk cId="1457297189" sldId="263"/>
            <ac:spMk id="2" creationId="{CFBB8507-F402-C036-AA5C-3AA5E58DB243}"/>
          </ac:spMkLst>
        </pc:spChg>
        <pc:spChg chg="del">
          <ac:chgData name="Sergio Guidon" userId="576c4dec93b01e4f" providerId="LiveId" clId="{DC0CB357-42CF-48A2-A80E-68EDA62ED569}" dt="2024-11-10T17:25:23.129" v="1442" actId="478"/>
          <ac:spMkLst>
            <pc:docMk/>
            <pc:sldMk cId="1457297189" sldId="263"/>
            <ac:spMk id="3" creationId="{379D55D8-F635-695A-012A-DDC5BB36FB48}"/>
          </ac:spMkLst>
        </pc:spChg>
        <pc:spChg chg="add del mod">
          <ac:chgData name="Sergio Guidon" userId="576c4dec93b01e4f" providerId="LiveId" clId="{DC0CB357-42CF-48A2-A80E-68EDA62ED569}" dt="2024-11-10T17:25:28.702" v="1443" actId="478"/>
          <ac:spMkLst>
            <pc:docMk/>
            <pc:sldMk cId="1457297189" sldId="263"/>
            <ac:spMk id="5" creationId="{4D21A38E-AA9C-877B-86C4-DDB0A3155C9C}"/>
          </ac:spMkLst>
        </pc:spChg>
        <pc:spChg chg="del">
          <ac:chgData name="Sergio Guidon" userId="576c4dec93b01e4f" providerId="LiveId" clId="{DC0CB357-42CF-48A2-A80E-68EDA62ED569}" dt="2024-11-10T17:25:23.129" v="1442" actId="478"/>
          <ac:spMkLst>
            <pc:docMk/>
            <pc:sldMk cId="1457297189" sldId="263"/>
            <ac:spMk id="8" creationId="{49FDD911-F291-1EA5-4985-6B2A1C9EA6E3}"/>
          </ac:spMkLst>
        </pc:spChg>
        <pc:spChg chg="add del">
          <ac:chgData name="Sergio Guidon" userId="576c4dec93b01e4f" providerId="LiveId" clId="{DC0CB357-42CF-48A2-A80E-68EDA62ED569}" dt="2024-11-10T18:00:35.551" v="2765" actId="22"/>
          <ac:spMkLst>
            <pc:docMk/>
            <pc:sldMk cId="1457297189" sldId="263"/>
            <ac:spMk id="12" creationId="{D13C0383-D7BF-56F2-E55E-5D3E382B8117}"/>
          </ac:spMkLst>
        </pc:spChg>
        <pc:spChg chg="add del mod">
          <ac:chgData name="Sergio Guidon" userId="576c4dec93b01e4f" providerId="LiveId" clId="{DC0CB357-42CF-48A2-A80E-68EDA62ED569}" dt="2024-11-10T18:03:38.804" v="2864" actId="478"/>
          <ac:spMkLst>
            <pc:docMk/>
            <pc:sldMk cId="1457297189" sldId="263"/>
            <ac:spMk id="14" creationId="{DB87E538-E8D3-61A4-BAC0-587C05CC36DD}"/>
          </ac:spMkLst>
        </pc:spChg>
        <pc:spChg chg="add mod">
          <ac:chgData name="Sergio Guidon" userId="576c4dec93b01e4f" providerId="LiveId" clId="{DC0CB357-42CF-48A2-A80E-68EDA62ED569}" dt="2024-11-10T18:05:12.102" v="2938" actId="20577"/>
          <ac:spMkLst>
            <pc:docMk/>
            <pc:sldMk cId="1457297189" sldId="263"/>
            <ac:spMk id="15" creationId="{3D94E653-63CD-2B15-E458-D827017333A0}"/>
          </ac:spMkLst>
        </pc:spChg>
        <pc:spChg chg="add del mod">
          <ac:chgData name="Sergio Guidon" userId="576c4dec93b01e4f" providerId="LiveId" clId="{DC0CB357-42CF-48A2-A80E-68EDA62ED569}" dt="2024-11-10T18:05:35.436" v="2939" actId="478"/>
          <ac:spMkLst>
            <pc:docMk/>
            <pc:sldMk cId="1457297189" sldId="263"/>
            <ac:spMk id="16" creationId="{FB9860B8-5FEE-1AFE-1379-A7B22DD9FA89}"/>
          </ac:spMkLst>
        </pc:spChg>
        <pc:spChg chg="add mod">
          <ac:chgData name="Sergio Guidon" userId="576c4dec93b01e4f" providerId="LiveId" clId="{DC0CB357-42CF-48A2-A80E-68EDA62ED569}" dt="2024-11-10T18:05:45.245" v="2967" actId="20577"/>
          <ac:spMkLst>
            <pc:docMk/>
            <pc:sldMk cId="1457297189" sldId="263"/>
            <ac:spMk id="18" creationId="{862FAF84-D36B-C443-824A-CFBAFFFEFEB2}"/>
          </ac:spMkLst>
        </pc:spChg>
        <pc:picChg chg="add mod modCrop">
          <ac:chgData name="Sergio Guidon" userId="576c4dec93b01e4f" providerId="LiveId" clId="{DC0CB357-42CF-48A2-A80E-68EDA62ED569}" dt="2024-11-10T18:06:40.086" v="2976" actId="1076"/>
          <ac:picMkLst>
            <pc:docMk/>
            <pc:sldMk cId="1457297189" sldId="263"/>
            <ac:picMk id="9" creationId="{EDD96178-1E79-6744-9022-97942A978EF4}"/>
          </ac:picMkLst>
        </pc:picChg>
        <pc:picChg chg="del">
          <ac:chgData name="Sergio Guidon" userId="576c4dec93b01e4f" providerId="LiveId" clId="{DC0CB357-42CF-48A2-A80E-68EDA62ED569}" dt="2024-11-10T17:25:20.728" v="1441" actId="478"/>
          <ac:picMkLst>
            <pc:docMk/>
            <pc:sldMk cId="1457297189" sldId="263"/>
            <ac:picMk id="10" creationId="{0EAD7C9D-B7D0-8C16-BAC1-2E659EB26294}"/>
          </ac:picMkLst>
        </pc:picChg>
        <pc:picChg chg="add mod">
          <ac:chgData name="Sergio Guidon" userId="576c4dec93b01e4f" providerId="LiveId" clId="{DC0CB357-42CF-48A2-A80E-68EDA62ED569}" dt="2024-11-10T18:06:50.483" v="2978" actId="1076"/>
          <ac:picMkLst>
            <pc:docMk/>
            <pc:sldMk cId="1457297189" sldId="263"/>
            <ac:picMk id="19" creationId="{66361F45-5ABC-3F53-CC6F-5ABC88B11BE7}"/>
          </ac:picMkLst>
        </pc:picChg>
        <pc:cxnChg chg="del">
          <ac:chgData name="Sergio Guidon" userId="576c4dec93b01e4f" providerId="LiveId" clId="{DC0CB357-42CF-48A2-A80E-68EDA62ED569}" dt="2024-11-10T17:25:30.511" v="1444" actId="478"/>
          <ac:cxnSpMkLst>
            <pc:docMk/>
            <pc:sldMk cId="1457297189" sldId="263"/>
            <ac:cxnSpMk id="7" creationId="{A2340165-F5AF-9E1C-CD0F-9F3BFD2ED28C}"/>
          </ac:cxnSpMkLst>
        </pc:cxnChg>
        <pc:cxnChg chg="add mod">
          <ac:chgData name="Sergio Guidon" userId="576c4dec93b01e4f" providerId="LiveId" clId="{DC0CB357-42CF-48A2-A80E-68EDA62ED569}" dt="2024-11-10T18:05:35.738" v="2940"/>
          <ac:cxnSpMkLst>
            <pc:docMk/>
            <pc:sldMk cId="1457297189" sldId="263"/>
            <ac:cxnSpMk id="17" creationId="{24F4FA55-2EC4-CC4B-41EF-300234B54D33}"/>
          </ac:cxnSpMkLst>
        </pc:cxnChg>
      </pc:sldChg>
      <pc:sldChg chg="addSp delSp modSp add mod modNotesTx">
        <pc:chgData name="Sergio Guidon" userId="576c4dec93b01e4f" providerId="LiveId" clId="{DC0CB357-42CF-48A2-A80E-68EDA62ED569}" dt="2024-11-10T17:58:51.589" v="2760" actId="20577"/>
        <pc:sldMkLst>
          <pc:docMk/>
          <pc:sldMk cId="760965301" sldId="264"/>
        </pc:sldMkLst>
        <pc:spChg chg="mod">
          <ac:chgData name="Sergio Guidon" userId="576c4dec93b01e4f" providerId="LiveId" clId="{DC0CB357-42CF-48A2-A80E-68EDA62ED569}" dt="2024-11-10T17:25:57.619" v="1480" actId="6549"/>
          <ac:spMkLst>
            <pc:docMk/>
            <pc:sldMk cId="760965301" sldId="264"/>
            <ac:spMk id="2" creationId="{A613E976-E519-A941-09F4-6EC5C4FF04A4}"/>
          </ac:spMkLst>
        </pc:spChg>
        <pc:spChg chg="mod">
          <ac:chgData name="Sergio Guidon" userId="576c4dec93b01e4f" providerId="LiveId" clId="{DC0CB357-42CF-48A2-A80E-68EDA62ED569}" dt="2024-11-10T17:32:32.312" v="1941" actId="20577"/>
          <ac:spMkLst>
            <pc:docMk/>
            <pc:sldMk cId="760965301" sldId="264"/>
            <ac:spMk id="3" creationId="{4FB2B628-E79A-4545-2D1A-A1900C435800}"/>
          </ac:spMkLst>
        </pc:spChg>
        <pc:spChg chg="mod">
          <ac:chgData name="Sergio Guidon" userId="576c4dec93b01e4f" providerId="LiveId" clId="{DC0CB357-42CF-48A2-A80E-68EDA62ED569}" dt="2024-11-10T17:28:19.432" v="1602" actId="20577"/>
          <ac:spMkLst>
            <pc:docMk/>
            <pc:sldMk cId="760965301" sldId="264"/>
            <ac:spMk id="8" creationId="{F95CFE77-8764-BD01-EA18-FE847F23CBA5}"/>
          </ac:spMkLst>
        </pc:spChg>
        <pc:picChg chg="del">
          <ac:chgData name="Sergio Guidon" userId="576c4dec93b01e4f" providerId="LiveId" clId="{DC0CB357-42CF-48A2-A80E-68EDA62ED569}" dt="2024-11-10T17:26:03.187" v="1481" actId="478"/>
          <ac:picMkLst>
            <pc:docMk/>
            <pc:sldMk cId="760965301" sldId="264"/>
            <ac:picMk id="5" creationId="{2B460F9E-7C87-F0DB-846C-A506A9FA6372}"/>
          </ac:picMkLst>
        </pc:picChg>
        <pc:picChg chg="add mod">
          <ac:chgData name="Sergio Guidon" userId="576c4dec93b01e4f" providerId="LiveId" clId="{DC0CB357-42CF-48A2-A80E-68EDA62ED569}" dt="2024-11-10T17:40:31.564" v="2163" actId="1076"/>
          <ac:picMkLst>
            <pc:docMk/>
            <pc:sldMk cId="760965301" sldId="264"/>
            <ac:picMk id="6" creationId="{3624ECE5-B4CF-DE64-E70D-72736EFFCC8D}"/>
          </ac:picMkLst>
        </pc:picChg>
        <pc:picChg chg="del">
          <ac:chgData name="Sergio Guidon" userId="576c4dec93b01e4f" providerId="LiveId" clId="{DC0CB357-42CF-48A2-A80E-68EDA62ED569}" dt="2024-11-10T17:26:03.187" v="1481" actId="478"/>
          <ac:picMkLst>
            <pc:docMk/>
            <pc:sldMk cId="760965301" sldId="264"/>
            <ac:picMk id="9" creationId="{AAE4182A-B7A9-765D-1BCB-346237A5E140}"/>
          </ac:picMkLst>
        </pc:picChg>
      </pc:sldChg>
      <pc:sldChg chg="addSp delSp modSp add mod modNotesTx">
        <pc:chgData name="Sergio Guidon" userId="576c4dec93b01e4f" providerId="LiveId" clId="{DC0CB357-42CF-48A2-A80E-68EDA62ED569}" dt="2024-11-10T17:59:00.354" v="2762" actId="20577"/>
        <pc:sldMkLst>
          <pc:docMk/>
          <pc:sldMk cId="3228482738" sldId="265"/>
        </pc:sldMkLst>
        <pc:spChg chg="mod">
          <ac:chgData name="Sergio Guidon" userId="576c4dec93b01e4f" providerId="LiveId" clId="{DC0CB357-42CF-48A2-A80E-68EDA62ED569}" dt="2024-11-10T17:27:54.130" v="1570" actId="20577"/>
          <ac:spMkLst>
            <pc:docMk/>
            <pc:sldMk cId="3228482738" sldId="265"/>
            <ac:spMk id="2" creationId="{4F20CB8E-140C-E455-0E86-886868818F6A}"/>
          </ac:spMkLst>
        </pc:spChg>
        <pc:spChg chg="mod">
          <ac:chgData name="Sergio Guidon" userId="576c4dec93b01e4f" providerId="LiveId" clId="{DC0CB357-42CF-48A2-A80E-68EDA62ED569}" dt="2024-11-10T17:47:30.756" v="2545" actId="115"/>
          <ac:spMkLst>
            <pc:docMk/>
            <pc:sldMk cId="3228482738" sldId="265"/>
            <ac:spMk id="3" creationId="{4614F81D-B6B0-022A-CCC5-B48065289F87}"/>
          </ac:spMkLst>
        </pc:spChg>
        <pc:spChg chg="mod">
          <ac:chgData name="Sergio Guidon" userId="576c4dec93b01e4f" providerId="LiveId" clId="{DC0CB357-42CF-48A2-A80E-68EDA62ED569}" dt="2024-11-10T17:45:41.469" v="2504" actId="20577"/>
          <ac:spMkLst>
            <pc:docMk/>
            <pc:sldMk cId="3228482738" sldId="265"/>
            <ac:spMk id="8" creationId="{8C7B35A2-5ED1-0158-E79A-A4AC73D67C4B}"/>
          </ac:spMkLst>
        </pc:spChg>
        <pc:spChg chg="add">
          <ac:chgData name="Sergio Guidon" userId="576c4dec93b01e4f" providerId="LiveId" clId="{DC0CB357-42CF-48A2-A80E-68EDA62ED569}" dt="2024-11-10T17:47:04.901" v="2538"/>
          <ac:spMkLst>
            <pc:docMk/>
            <pc:sldMk cId="3228482738" sldId="265"/>
            <ac:spMk id="10" creationId="{BEB80313-BA5B-7AD1-F0F9-1EBFDDEF45ED}"/>
          </ac:spMkLst>
        </pc:spChg>
        <pc:picChg chg="add del">
          <ac:chgData name="Sergio Guidon" userId="576c4dec93b01e4f" providerId="LiveId" clId="{DC0CB357-42CF-48A2-A80E-68EDA62ED569}" dt="2024-11-10T17:42:07.373" v="2170" actId="21"/>
          <ac:picMkLst>
            <pc:docMk/>
            <pc:sldMk cId="3228482738" sldId="265"/>
            <ac:picMk id="5" creationId="{9D8454D6-CAA4-8F6F-CA08-F0CE5BC2158D}"/>
          </ac:picMkLst>
        </pc:picChg>
        <pc:picChg chg="add del mod">
          <ac:chgData name="Sergio Guidon" userId="576c4dec93b01e4f" providerId="LiveId" clId="{DC0CB357-42CF-48A2-A80E-68EDA62ED569}" dt="2024-11-10T17:43:10.210" v="2184" actId="21"/>
          <ac:picMkLst>
            <pc:docMk/>
            <pc:sldMk cId="3228482738" sldId="265"/>
            <ac:picMk id="9" creationId="{AE899B65-279C-9C29-B23E-0767527CD8A1}"/>
          </ac:picMkLst>
        </pc:picChg>
        <pc:picChg chg="add mod">
          <ac:chgData name="Sergio Guidon" userId="576c4dec93b01e4f" providerId="LiveId" clId="{DC0CB357-42CF-48A2-A80E-68EDA62ED569}" dt="2024-11-10T17:42:20.047" v="2176" actId="1076"/>
          <ac:picMkLst>
            <pc:docMk/>
            <pc:sldMk cId="3228482738" sldId="265"/>
            <ac:picMk id="14" creationId="{9D8454D6-CAA4-8F6F-CA08-F0CE5BC2158D}"/>
          </ac:picMkLst>
        </pc:picChg>
        <pc:picChg chg="add mod">
          <ac:chgData name="Sergio Guidon" userId="576c4dec93b01e4f" providerId="LiveId" clId="{DC0CB357-42CF-48A2-A80E-68EDA62ED569}" dt="2024-11-10T17:43:15.900" v="2187"/>
          <ac:picMkLst>
            <pc:docMk/>
            <pc:sldMk cId="3228482738" sldId="265"/>
            <ac:picMk id="15" creationId="{AE899B65-279C-9C29-B23E-0767527CD8A1}"/>
          </ac:picMkLst>
        </pc:picChg>
      </pc:sldChg>
      <pc:sldChg chg="addSp delSp modSp add mod modNotesTx">
        <pc:chgData name="Sergio Guidon" userId="576c4dec93b01e4f" providerId="LiveId" clId="{DC0CB357-42CF-48A2-A80E-68EDA62ED569}" dt="2024-11-10T18:08:09.580" v="3071" actId="115"/>
        <pc:sldMkLst>
          <pc:docMk/>
          <pc:sldMk cId="2055491288" sldId="266"/>
        </pc:sldMkLst>
        <pc:spChg chg="mod">
          <ac:chgData name="Sergio Guidon" userId="576c4dec93b01e4f" providerId="LiveId" clId="{DC0CB357-42CF-48A2-A80E-68EDA62ED569}" dt="2024-11-10T18:08:09.580" v="3071" actId="115"/>
          <ac:spMkLst>
            <pc:docMk/>
            <pc:sldMk cId="2055491288" sldId="266"/>
            <ac:spMk id="2" creationId="{D2455C27-BB78-7C6F-C9D9-EC85B87A1DDA}"/>
          </ac:spMkLst>
        </pc:spChg>
        <pc:spChg chg="add del mod">
          <ac:chgData name="Sergio Guidon" userId="576c4dec93b01e4f" providerId="LiveId" clId="{DC0CB357-42CF-48A2-A80E-68EDA62ED569}" dt="2024-11-10T17:51:18.019" v="2569" actId="27636"/>
          <ac:spMkLst>
            <pc:docMk/>
            <pc:sldMk cId="2055491288" sldId="266"/>
            <ac:spMk id="3" creationId="{749A8B8F-2BE4-66FE-14F8-8C90BB7355FC}"/>
          </ac:spMkLst>
        </pc:spChg>
        <pc:spChg chg="add mod">
          <ac:chgData name="Sergio Guidon" userId="576c4dec93b01e4f" providerId="LiveId" clId="{DC0CB357-42CF-48A2-A80E-68EDA62ED569}" dt="2024-11-10T17:51:05.490" v="2561"/>
          <ac:spMkLst>
            <pc:docMk/>
            <pc:sldMk cId="2055491288" sldId="266"/>
            <ac:spMk id="4" creationId="{E33CECB1-EBA0-5072-6D17-7FB127D3A6BA}"/>
          </ac:spMkLst>
        </pc:spChg>
        <pc:spChg chg="add mod">
          <ac:chgData name="Sergio Guidon" userId="576c4dec93b01e4f" providerId="LiveId" clId="{DC0CB357-42CF-48A2-A80E-68EDA62ED569}" dt="2024-11-10T17:58:28.144" v="2753" actId="1036"/>
          <ac:spMkLst>
            <pc:docMk/>
            <pc:sldMk cId="2055491288" sldId="266"/>
            <ac:spMk id="6" creationId="{364E4BA8-6025-8B4B-D2AF-FB6D44CC73C7}"/>
          </ac:spMkLst>
        </pc:spChg>
        <pc:spChg chg="mod">
          <ac:chgData name="Sergio Guidon" userId="576c4dec93b01e4f" providerId="LiveId" clId="{DC0CB357-42CF-48A2-A80E-68EDA62ED569}" dt="2024-11-10T17:51:40.008" v="2626" actId="20577"/>
          <ac:spMkLst>
            <pc:docMk/>
            <pc:sldMk cId="2055491288" sldId="266"/>
            <ac:spMk id="8" creationId="{1655BDDB-F88A-2465-E6AB-8A7B9F0EE8E7}"/>
          </ac:spMkLst>
        </pc:spChg>
        <pc:spChg chg="add mod">
          <ac:chgData name="Sergio Guidon" userId="576c4dec93b01e4f" providerId="LiveId" clId="{DC0CB357-42CF-48A2-A80E-68EDA62ED569}" dt="2024-11-10T17:58:28.144" v="2753" actId="1036"/>
          <ac:spMkLst>
            <pc:docMk/>
            <pc:sldMk cId="2055491288" sldId="266"/>
            <ac:spMk id="10" creationId="{21670DF1-69A1-5F41-CDAD-B245B6029A26}"/>
          </ac:spMkLst>
        </pc:spChg>
        <pc:spChg chg="add del mod ord">
          <ac:chgData name="Sergio Guidon" userId="576c4dec93b01e4f" providerId="LiveId" clId="{DC0CB357-42CF-48A2-A80E-68EDA62ED569}" dt="2024-11-10T17:55:24.308" v="2690" actId="1037"/>
          <ac:spMkLst>
            <pc:docMk/>
            <pc:sldMk cId="2055491288" sldId="266"/>
            <ac:spMk id="11" creationId="{61ECBAA4-C2E8-E8D6-18EF-36E1FAA77DED}"/>
          </ac:spMkLst>
        </pc:spChg>
        <pc:spChg chg="add mod">
          <ac:chgData name="Sergio Guidon" userId="576c4dec93b01e4f" providerId="LiveId" clId="{DC0CB357-42CF-48A2-A80E-68EDA62ED569}" dt="2024-11-10T17:57:41.936" v="2729" actId="207"/>
          <ac:spMkLst>
            <pc:docMk/>
            <pc:sldMk cId="2055491288" sldId="266"/>
            <ac:spMk id="12" creationId="{DCBE9DC0-9711-04F9-FEF6-F1712276E6BE}"/>
          </ac:spMkLst>
        </pc:spChg>
        <pc:spChg chg="add del mod">
          <ac:chgData name="Sergio Guidon" userId="576c4dec93b01e4f" providerId="LiveId" clId="{DC0CB357-42CF-48A2-A80E-68EDA62ED569}" dt="2024-11-10T17:54:48.126" v="2660" actId="478"/>
          <ac:spMkLst>
            <pc:docMk/>
            <pc:sldMk cId="2055491288" sldId="266"/>
            <ac:spMk id="13" creationId="{B112A710-D4D7-799C-4BB0-007BAD355A25}"/>
          </ac:spMkLst>
        </pc:spChg>
        <pc:spChg chg="mod">
          <ac:chgData name="Sergio Guidon" userId="576c4dec93b01e4f" providerId="LiveId" clId="{DC0CB357-42CF-48A2-A80E-68EDA62ED569}" dt="2024-11-10T17:57:30.181" v="2727" actId="207"/>
          <ac:spMkLst>
            <pc:docMk/>
            <pc:sldMk cId="2055491288" sldId="266"/>
            <ac:spMk id="16" creationId="{C4977859-84EE-5648-5EAF-BD5DCA15A385}"/>
          </ac:spMkLst>
        </pc:spChg>
        <pc:spChg chg="mod">
          <ac:chgData name="Sergio Guidon" userId="576c4dec93b01e4f" providerId="LiveId" clId="{DC0CB357-42CF-48A2-A80E-68EDA62ED569}" dt="2024-11-10T17:55:43.648" v="2696"/>
          <ac:spMkLst>
            <pc:docMk/>
            <pc:sldMk cId="2055491288" sldId="266"/>
            <ac:spMk id="17" creationId="{37532793-2463-1467-AB7B-06EB4A1837B3}"/>
          </ac:spMkLst>
        </pc:spChg>
        <pc:spChg chg="mod">
          <ac:chgData name="Sergio Guidon" userId="576c4dec93b01e4f" providerId="LiveId" clId="{DC0CB357-42CF-48A2-A80E-68EDA62ED569}" dt="2024-11-10T17:57:37.822" v="2728" actId="207"/>
          <ac:spMkLst>
            <pc:docMk/>
            <pc:sldMk cId="2055491288" sldId="266"/>
            <ac:spMk id="19" creationId="{A5B2F717-8280-DAD3-2EDB-3158038919F3}"/>
          </ac:spMkLst>
        </pc:spChg>
        <pc:spChg chg="mod">
          <ac:chgData name="Sergio Guidon" userId="576c4dec93b01e4f" providerId="LiveId" clId="{DC0CB357-42CF-48A2-A80E-68EDA62ED569}" dt="2024-11-10T17:56:01.938" v="2701"/>
          <ac:spMkLst>
            <pc:docMk/>
            <pc:sldMk cId="2055491288" sldId="266"/>
            <ac:spMk id="20" creationId="{5376933E-3D4D-A9FC-72AE-9D074DC4570D}"/>
          </ac:spMkLst>
        </pc:spChg>
        <pc:spChg chg="add mod">
          <ac:chgData name="Sergio Guidon" userId="576c4dec93b01e4f" providerId="LiveId" clId="{DC0CB357-42CF-48A2-A80E-68EDA62ED569}" dt="2024-11-10T17:58:28.144" v="2753" actId="1036"/>
          <ac:spMkLst>
            <pc:docMk/>
            <pc:sldMk cId="2055491288" sldId="266"/>
            <ac:spMk id="22" creationId="{B6FB44E7-5183-F3CC-2D4D-AEBCD73607A5}"/>
          </ac:spMkLst>
        </pc:spChg>
        <pc:grpChg chg="add mod">
          <ac:chgData name="Sergio Guidon" userId="576c4dec93b01e4f" providerId="LiveId" clId="{DC0CB357-42CF-48A2-A80E-68EDA62ED569}" dt="2024-11-10T17:55:31.633" v="2691" actId="1076"/>
          <ac:grpSpMkLst>
            <pc:docMk/>
            <pc:sldMk cId="2055491288" sldId="266"/>
            <ac:grpSpMk id="14" creationId="{F6F680BA-8105-CF12-C26F-9E662A9FAAE8}"/>
          </ac:grpSpMkLst>
        </pc:grpChg>
        <pc:grpChg chg="add mod">
          <ac:chgData name="Sergio Guidon" userId="576c4dec93b01e4f" providerId="LiveId" clId="{DC0CB357-42CF-48A2-A80E-68EDA62ED569}" dt="2024-11-10T17:55:36.106" v="2693" actId="1076"/>
          <ac:grpSpMkLst>
            <pc:docMk/>
            <pc:sldMk cId="2055491288" sldId="266"/>
            <ac:grpSpMk id="15" creationId="{4F217247-FEFA-8B55-DB96-8062C2CE023F}"/>
          </ac:grpSpMkLst>
        </pc:grpChg>
        <pc:grpChg chg="add mod">
          <ac:chgData name="Sergio Guidon" userId="576c4dec93b01e4f" providerId="LiveId" clId="{DC0CB357-42CF-48A2-A80E-68EDA62ED569}" dt="2024-11-10T17:55:55.264" v="2698" actId="1076"/>
          <ac:grpSpMkLst>
            <pc:docMk/>
            <pc:sldMk cId="2055491288" sldId="266"/>
            <ac:grpSpMk id="18" creationId="{A8817480-40DF-78BC-3F37-0F3C87C0648C}"/>
          </ac:grpSpMkLst>
        </pc:grpChg>
        <pc:picChg chg="add mod">
          <ac:chgData name="Sergio Guidon" userId="576c4dec93b01e4f" providerId="LiveId" clId="{DC0CB357-42CF-48A2-A80E-68EDA62ED569}" dt="2024-11-10T17:53:38.479" v="2643" actId="1076"/>
          <ac:picMkLst>
            <pc:docMk/>
            <pc:sldMk cId="2055491288" sldId="266"/>
            <ac:picMk id="3075" creationId="{46FE9A18-F7B0-D24F-3C3C-8B57C736DE80}"/>
          </ac:picMkLst>
        </pc:picChg>
        <pc:picChg chg="add mod">
          <ac:chgData name="Sergio Guidon" userId="576c4dec93b01e4f" providerId="LiveId" clId="{DC0CB357-42CF-48A2-A80E-68EDA62ED569}" dt="2024-11-10T17:53:41.574" v="2645" actId="1076"/>
          <ac:picMkLst>
            <pc:docMk/>
            <pc:sldMk cId="2055491288" sldId="266"/>
            <ac:picMk id="3077" creationId="{60E49875-52FF-F36C-0A39-D7BDE9A0DF82}"/>
          </ac:picMkLst>
        </pc:picChg>
        <pc:picChg chg="add mod">
          <ac:chgData name="Sergio Guidon" userId="576c4dec93b01e4f" providerId="LiveId" clId="{DC0CB357-42CF-48A2-A80E-68EDA62ED569}" dt="2024-11-10T17:53:48.654" v="2647" actId="14100"/>
          <ac:picMkLst>
            <pc:docMk/>
            <pc:sldMk cId="2055491288" sldId="266"/>
            <ac:picMk id="3079" creationId="{AC62F1AB-0907-0ADC-4D09-1A70D565DE2B}"/>
          </ac:picMkLst>
        </pc:picChg>
      </pc:sldChg>
      <pc:sldMasterChg chg="modSp setBg modSldLayout">
        <pc:chgData name="Sergio Guidon" userId="576c4dec93b01e4f" providerId="LiveId" clId="{DC0CB357-42CF-48A2-A80E-68EDA62ED569}" dt="2024-11-10T16:49:10.514" v="22" actId="207"/>
        <pc:sldMasterMkLst>
          <pc:docMk/>
          <pc:sldMasterMk cId="941827750" sldId="2147483720"/>
        </pc:sldMasterMkLst>
        <pc:spChg chg="mod">
          <ac:chgData name="Sergio Guidon" userId="576c4dec93b01e4f" providerId="LiveId" clId="{DC0CB357-42CF-48A2-A80E-68EDA62ED569}" dt="2024-11-10T16:49:10.514" v="22" actId="207"/>
          <ac:spMkLst>
            <pc:docMk/>
            <pc:sldMasterMk cId="941827750" sldId="2147483720"/>
            <ac:spMk id="2" creationId="{00000000-0000-0000-0000-000000000000}"/>
          </ac:spMkLst>
        </pc:spChg>
        <pc:spChg chg="mod">
          <ac:chgData name="Sergio Guidon" userId="576c4dec93b01e4f" providerId="LiveId" clId="{DC0CB357-42CF-48A2-A80E-68EDA62ED569}" dt="2024-11-10T16:49:10.514" v="22" actId="207"/>
          <ac:spMkLst>
            <pc:docMk/>
            <pc:sldMasterMk cId="941827750" sldId="2147483720"/>
            <ac:spMk id="3" creationId="{00000000-0000-0000-0000-000000000000}"/>
          </ac:spMkLst>
        </pc:spChg>
        <pc:sldLayoutChg chg="addSp delSp modSp mod">
          <pc:chgData name="Sergio Guidon" userId="576c4dec93b01e4f" providerId="LiveId" clId="{DC0CB357-42CF-48A2-A80E-68EDA62ED569}" dt="2024-11-10T16:47:36.393" v="19"/>
          <pc:sldLayoutMkLst>
            <pc:docMk/>
            <pc:sldMasterMk cId="941827750" sldId="2147483720"/>
            <pc:sldLayoutMk cId="2694143555" sldId="2147483721"/>
          </pc:sldLayoutMkLst>
          <pc:picChg chg="add del">
            <ac:chgData name="Sergio Guidon" userId="576c4dec93b01e4f" providerId="LiveId" clId="{DC0CB357-42CF-48A2-A80E-68EDA62ED569}" dt="2024-11-10T16:46:27.604" v="11" actId="478"/>
            <ac:picMkLst>
              <pc:docMk/>
              <pc:sldMasterMk cId="941827750" sldId="2147483720"/>
              <pc:sldLayoutMk cId="2694143555" sldId="2147483721"/>
              <ac:picMk id="7" creationId="{BBEFC235-369F-AAC8-8B15-4EA8CD3E1C2B}"/>
            </ac:picMkLst>
          </pc:picChg>
          <pc:picChg chg="add mod ord modCrop">
            <ac:chgData name="Sergio Guidon" userId="576c4dec93b01e4f" providerId="LiveId" clId="{DC0CB357-42CF-48A2-A80E-68EDA62ED569}" dt="2024-11-10T16:47:36.393" v="19"/>
            <ac:picMkLst>
              <pc:docMk/>
              <pc:sldMasterMk cId="941827750" sldId="2147483720"/>
              <pc:sldLayoutMk cId="2694143555" sldId="2147483721"/>
              <ac:picMk id="9" creationId="{F5628D43-9C6C-CDCA-5131-83F8E5F081A7}"/>
            </ac:picMkLst>
          </pc:picChg>
        </pc:sldLayoutChg>
      </pc:sldMasterChg>
    </pc:docChg>
  </pc:docChgLst>
  <pc:docChgLst>
    <pc:chgData name="Sergio Guidon" userId="576c4dec93b01e4f" providerId="LiveId" clId="{C3E15034-4561-45FE-B207-8A7789901D97}"/>
    <pc:docChg chg="undo custSel modSld">
      <pc:chgData name="Sergio Guidon" userId="576c4dec93b01e4f" providerId="LiveId" clId="{C3E15034-4561-45FE-B207-8A7789901D97}" dt="2024-11-11T17:28:25.707" v="104" actId="1076"/>
      <pc:docMkLst>
        <pc:docMk/>
      </pc:docMkLst>
      <pc:sldChg chg="addSp delSp modSp mod modTransition delAnim">
        <pc:chgData name="Sergio Guidon" userId="576c4dec93b01e4f" providerId="LiveId" clId="{C3E15034-4561-45FE-B207-8A7789901D97}" dt="2024-11-11T16:47:17.393" v="31"/>
        <pc:sldMkLst>
          <pc:docMk/>
          <pc:sldMk cId="41126538" sldId="256"/>
        </pc:sldMkLst>
        <pc:picChg chg="add del mod">
          <ac:chgData name="Sergio Guidon" userId="576c4dec93b01e4f" providerId="LiveId" clId="{C3E15034-4561-45FE-B207-8A7789901D97}" dt="2024-11-11T16:31:13.972" v="1" actId="478"/>
          <ac:picMkLst>
            <pc:docMk/>
            <pc:sldMk cId="41126538" sldId="256"/>
            <ac:picMk id="6" creationId="{09574EF4-41C9-66FD-CFD9-D2A7F31C6ECA}"/>
          </ac:picMkLst>
        </pc:picChg>
        <pc:picChg chg="add del mod">
          <ac:chgData name="Sergio Guidon" userId="576c4dec93b01e4f" providerId="LiveId" clId="{C3E15034-4561-45FE-B207-8A7789901D97}" dt="2024-11-11T16:44:10.313" v="21"/>
          <ac:picMkLst>
            <pc:docMk/>
            <pc:sldMk cId="41126538" sldId="256"/>
            <ac:picMk id="7" creationId="{9C104920-2636-8C4F-15ED-40FD643FB46D}"/>
          </ac:picMkLst>
        </pc:picChg>
        <pc:picChg chg="add del mod">
          <ac:chgData name="Sergio Guidon" userId="576c4dec93b01e4f" providerId="LiveId" clId="{C3E15034-4561-45FE-B207-8A7789901D97}" dt="2024-11-11T16:45:07.480" v="22" actId="478"/>
          <ac:picMkLst>
            <pc:docMk/>
            <pc:sldMk cId="41126538" sldId="256"/>
            <ac:picMk id="8" creationId="{DF8543BF-6870-68AF-5741-8B5A225BFCD3}"/>
          </ac:picMkLst>
        </pc:picChg>
        <pc:picChg chg="add del mod">
          <ac:chgData name="Sergio Guidon" userId="576c4dec93b01e4f" providerId="LiveId" clId="{C3E15034-4561-45FE-B207-8A7789901D97}" dt="2024-11-11T16:47:17.393" v="31"/>
          <ac:picMkLst>
            <pc:docMk/>
            <pc:sldMk cId="41126538" sldId="256"/>
            <ac:picMk id="11" creationId="{EAB8E447-0A77-F07D-459E-FDCCC24D5F62}"/>
          </ac:picMkLst>
        </pc:picChg>
        <pc:picChg chg="add mod">
          <ac:chgData name="Sergio Guidon" userId="576c4dec93b01e4f" providerId="LiveId" clId="{C3E15034-4561-45FE-B207-8A7789901D97}" dt="2024-11-11T16:47:17.393" v="31"/>
          <ac:picMkLst>
            <pc:docMk/>
            <pc:sldMk cId="41126538" sldId="256"/>
            <ac:picMk id="12" creationId="{27FEAAD4-9551-4773-753B-C4AEEC9FC4D0}"/>
          </ac:picMkLst>
        </pc:picChg>
      </pc:sldChg>
      <pc:sldChg chg="addSp delSp modSp mod modTransition delAnim">
        <pc:chgData name="Sergio Guidon" userId="576c4dec93b01e4f" providerId="LiveId" clId="{C3E15034-4561-45FE-B207-8A7789901D97}" dt="2024-11-11T17:27:15.361" v="90" actId="1076"/>
        <pc:sldMkLst>
          <pc:docMk/>
          <pc:sldMk cId="48329494" sldId="257"/>
        </pc:sldMkLst>
        <pc:picChg chg="add del mod">
          <ac:chgData name="Sergio Guidon" userId="576c4dec93b01e4f" providerId="LiveId" clId="{C3E15034-4561-45FE-B207-8A7789901D97}" dt="2024-11-11T16:45:13.234" v="23" actId="478"/>
          <ac:picMkLst>
            <pc:docMk/>
            <pc:sldMk cId="48329494" sldId="257"/>
            <ac:picMk id="6" creationId="{2EFA3497-C6C5-B95D-333A-D50097D607DD}"/>
          </ac:picMkLst>
        </pc:picChg>
        <pc:picChg chg="add mod">
          <ac:chgData name="Sergio Guidon" userId="576c4dec93b01e4f" providerId="LiveId" clId="{C3E15034-4561-45FE-B207-8A7789901D97}" dt="2024-11-11T17:27:15.361" v="90" actId="1076"/>
          <ac:picMkLst>
            <pc:docMk/>
            <pc:sldMk cId="48329494" sldId="257"/>
            <ac:picMk id="11" creationId="{73FF49A7-1562-A21C-1FFD-1BE4DE61DDD5}"/>
          </ac:picMkLst>
        </pc:picChg>
      </pc:sldChg>
      <pc:sldChg chg="addSp delSp modSp mod modTransition delAnim">
        <pc:chgData name="Sergio Guidon" userId="576c4dec93b01e4f" providerId="LiveId" clId="{C3E15034-4561-45FE-B207-8A7789901D97}" dt="2024-11-11T17:27:37.392" v="94" actId="1076"/>
        <pc:sldMkLst>
          <pc:docMk/>
          <pc:sldMk cId="965755999" sldId="258"/>
        </pc:sldMkLst>
        <pc:picChg chg="add del mod">
          <ac:chgData name="Sergio Guidon" userId="576c4dec93b01e4f" providerId="LiveId" clId="{C3E15034-4561-45FE-B207-8A7789901D97}" dt="2024-11-11T16:45:16.246" v="25" actId="478"/>
          <ac:picMkLst>
            <pc:docMk/>
            <pc:sldMk cId="965755999" sldId="258"/>
            <ac:picMk id="5" creationId="{CA65B823-661C-56E0-C6B8-2507B045814D}"/>
          </ac:picMkLst>
        </pc:picChg>
        <pc:picChg chg="add mod">
          <ac:chgData name="Sergio Guidon" userId="576c4dec93b01e4f" providerId="LiveId" clId="{C3E15034-4561-45FE-B207-8A7789901D97}" dt="2024-11-11T17:27:37.392" v="94" actId="1076"/>
          <ac:picMkLst>
            <pc:docMk/>
            <pc:sldMk cId="965755999" sldId="258"/>
            <ac:picMk id="15" creationId="{11306BFD-890C-C11E-D82A-6A8DCB42FA7D}"/>
          </ac:picMkLst>
        </pc:picChg>
      </pc:sldChg>
      <pc:sldChg chg="addSp modSp mod modTransition">
        <pc:chgData name="Sergio Guidon" userId="576c4dec93b01e4f" providerId="LiveId" clId="{C3E15034-4561-45FE-B207-8A7789901D97}" dt="2024-11-11T17:28:06.474" v="100" actId="1076"/>
        <pc:sldMkLst>
          <pc:docMk/>
          <pc:sldMk cId="865381679" sldId="261"/>
        </pc:sldMkLst>
        <pc:picChg chg="add mod">
          <ac:chgData name="Sergio Guidon" userId="576c4dec93b01e4f" providerId="LiveId" clId="{C3E15034-4561-45FE-B207-8A7789901D97}" dt="2024-11-11T17:28:06.474" v="100" actId="1076"/>
          <ac:picMkLst>
            <pc:docMk/>
            <pc:sldMk cId="865381679" sldId="261"/>
            <ac:picMk id="6" creationId="{72374CAF-5DA9-A2A0-0B38-77FD1C7D7D4E}"/>
          </ac:picMkLst>
        </pc:picChg>
      </pc:sldChg>
      <pc:sldChg chg="addSp delSp modSp mod modTransition delAnim">
        <pc:chgData name="Sergio Guidon" userId="576c4dec93b01e4f" providerId="LiveId" clId="{C3E15034-4561-45FE-B207-8A7789901D97}" dt="2024-11-11T17:27:46.599" v="96" actId="1076"/>
        <pc:sldMkLst>
          <pc:docMk/>
          <pc:sldMk cId="3480484412" sldId="262"/>
        </pc:sldMkLst>
        <pc:picChg chg="add del mod">
          <ac:chgData name="Sergio Guidon" userId="576c4dec93b01e4f" providerId="LiveId" clId="{C3E15034-4561-45FE-B207-8A7789901D97}" dt="2024-11-11T16:45:17.775" v="26" actId="478"/>
          <ac:picMkLst>
            <pc:docMk/>
            <pc:sldMk cId="3480484412" sldId="262"/>
            <ac:picMk id="6" creationId="{D6FA65ED-8E56-8D9A-1EFC-2AAC2F595A19}"/>
          </ac:picMkLst>
        </pc:picChg>
        <pc:picChg chg="add mod">
          <ac:chgData name="Sergio Guidon" userId="576c4dec93b01e4f" providerId="LiveId" clId="{C3E15034-4561-45FE-B207-8A7789901D97}" dt="2024-11-11T17:27:46.599" v="96" actId="1076"/>
          <ac:picMkLst>
            <pc:docMk/>
            <pc:sldMk cId="3480484412" sldId="262"/>
            <ac:picMk id="15" creationId="{C28304BD-1887-470F-0A80-09BB028444CC}"/>
          </ac:picMkLst>
        </pc:picChg>
      </pc:sldChg>
      <pc:sldChg chg="addSp delSp modSp mod modTransition delAnim modAnim">
        <pc:chgData name="Sergio Guidon" userId="576c4dec93b01e4f" providerId="LiveId" clId="{C3E15034-4561-45FE-B207-8A7789901D97}" dt="2024-11-11T17:27:27.040" v="92" actId="1076"/>
        <pc:sldMkLst>
          <pc:docMk/>
          <pc:sldMk cId="1457297189" sldId="263"/>
        </pc:sldMkLst>
        <pc:picChg chg="add del mod">
          <ac:chgData name="Sergio Guidon" userId="576c4dec93b01e4f" providerId="LiveId" clId="{C3E15034-4561-45FE-B207-8A7789901D97}" dt="2024-11-11T16:45:14.670" v="24" actId="478"/>
          <ac:picMkLst>
            <pc:docMk/>
            <pc:sldMk cId="1457297189" sldId="263"/>
            <ac:picMk id="4" creationId="{B642718C-9DFF-A815-4C6B-F7203CD3827B}"/>
          </ac:picMkLst>
        </pc:picChg>
        <pc:picChg chg="add del mod">
          <ac:chgData name="Sergio Guidon" userId="576c4dec93b01e4f" providerId="LiveId" clId="{C3E15034-4561-45FE-B207-8A7789901D97}" dt="2024-11-11T16:47:23.922" v="32" actId="478"/>
          <ac:picMkLst>
            <pc:docMk/>
            <pc:sldMk cId="1457297189" sldId="263"/>
            <ac:picMk id="6" creationId="{0CEADB71-AE57-5035-ED81-8FD73C8CB845}"/>
          </ac:picMkLst>
        </pc:picChg>
        <pc:picChg chg="add del mod">
          <ac:chgData name="Sergio Guidon" userId="576c4dec93b01e4f" providerId="LiveId" clId="{C3E15034-4561-45FE-B207-8A7789901D97}" dt="2024-11-11T16:48:21.889" v="38"/>
          <ac:picMkLst>
            <pc:docMk/>
            <pc:sldMk cId="1457297189" sldId="263"/>
            <ac:picMk id="12" creationId="{C72643CB-2CA2-E278-AB00-D257514FBFC6}"/>
          </ac:picMkLst>
        </pc:picChg>
        <pc:picChg chg="add del mod">
          <ac:chgData name="Sergio Guidon" userId="576c4dec93b01e4f" providerId="LiveId" clId="{C3E15034-4561-45FE-B207-8A7789901D97}" dt="2024-11-11T16:48:21.889" v="38"/>
          <ac:picMkLst>
            <pc:docMk/>
            <pc:sldMk cId="1457297189" sldId="263"/>
            <ac:picMk id="13" creationId="{FCDEA02D-42C5-DA2C-98F7-361EEB22EBDB}"/>
          </ac:picMkLst>
        </pc:picChg>
        <pc:picChg chg="add del mod">
          <ac:chgData name="Sergio Guidon" userId="576c4dec93b01e4f" providerId="LiveId" clId="{C3E15034-4561-45FE-B207-8A7789901D97}" dt="2024-11-11T16:48:28.190" v="40" actId="478"/>
          <ac:picMkLst>
            <pc:docMk/>
            <pc:sldMk cId="1457297189" sldId="263"/>
            <ac:picMk id="14" creationId="{B3B7F072-3085-1525-D1FB-2641E00BC90E}"/>
          </ac:picMkLst>
        </pc:picChg>
        <pc:picChg chg="add del mod">
          <ac:chgData name="Sergio Guidon" userId="576c4dec93b01e4f" providerId="LiveId" clId="{C3E15034-4561-45FE-B207-8A7789901D97}" dt="2024-11-11T16:48:26.186" v="39" actId="478"/>
          <ac:picMkLst>
            <pc:docMk/>
            <pc:sldMk cId="1457297189" sldId="263"/>
            <ac:picMk id="16" creationId="{7892F995-31A5-A2C5-18B5-97BB673823CE}"/>
          </ac:picMkLst>
        </pc:picChg>
        <pc:picChg chg="add del mod">
          <ac:chgData name="Sergio Guidon" userId="576c4dec93b01e4f" providerId="LiveId" clId="{C3E15034-4561-45FE-B207-8A7789901D97}" dt="2024-11-11T16:48:44.227" v="43"/>
          <ac:picMkLst>
            <pc:docMk/>
            <pc:sldMk cId="1457297189" sldId="263"/>
            <ac:picMk id="26" creationId="{0B85B6AB-7929-AA7C-74EB-2E96471F4A8B}"/>
          </ac:picMkLst>
        </pc:picChg>
        <pc:picChg chg="add del mod">
          <ac:chgData name="Sergio Guidon" userId="576c4dec93b01e4f" providerId="LiveId" clId="{C3E15034-4561-45FE-B207-8A7789901D97}" dt="2024-11-11T16:48:48.118" v="45"/>
          <ac:picMkLst>
            <pc:docMk/>
            <pc:sldMk cId="1457297189" sldId="263"/>
            <ac:picMk id="27" creationId="{5DDEF943-A533-E34B-F8E5-D62FC67C4EBC}"/>
          </ac:picMkLst>
        </pc:picChg>
        <pc:picChg chg="add del mod ord">
          <ac:chgData name="Sergio Guidon" userId="576c4dec93b01e4f" providerId="LiveId" clId="{C3E15034-4561-45FE-B207-8A7789901D97}" dt="2024-11-11T16:48:51.982" v="46"/>
          <ac:picMkLst>
            <pc:docMk/>
            <pc:sldMk cId="1457297189" sldId="263"/>
            <ac:picMk id="30" creationId="{933B1C8F-815F-ADEB-A5EA-74D3413F9806}"/>
          </ac:picMkLst>
        </pc:picChg>
        <pc:picChg chg="add del mod">
          <ac:chgData name="Sergio Guidon" userId="576c4dec93b01e4f" providerId="LiveId" clId="{C3E15034-4561-45FE-B207-8A7789901D97}" dt="2024-11-11T16:49:12.479" v="48"/>
          <ac:picMkLst>
            <pc:docMk/>
            <pc:sldMk cId="1457297189" sldId="263"/>
            <ac:picMk id="31" creationId="{4923B932-F478-DBED-A91F-47F87F3E2358}"/>
          </ac:picMkLst>
        </pc:picChg>
        <pc:picChg chg="add del mod ord">
          <ac:chgData name="Sergio Guidon" userId="576c4dec93b01e4f" providerId="LiveId" clId="{C3E15034-4561-45FE-B207-8A7789901D97}" dt="2024-11-11T16:49:59.785" v="49"/>
          <ac:picMkLst>
            <pc:docMk/>
            <pc:sldMk cId="1457297189" sldId="263"/>
            <ac:picMk id="34" creationId="{084B1AE5-327D-30B7-4D2C-BEE352B5AE17}"/>
          </ac:picMkLst>
        </pc:picChg>
        <pc:picChg chg="add del mod">
          <ac:chgData name="Sergio Guidon" userId="576c4dec93b01e4f" providerId="LiveId" clId="{C3E15034-4561-45FE-B207-8A7789901D97}" dt="2024-11-11T16:50:03.656" v="51"/>
          <ac:picMkLst>
            <pc:docMk/>
            <pc:sldMk cId="1457297189" sldId="263"/>
            <ac:picMk id="35" creationId="{9F52ADEB-629D-4AD4-E64E-519E7EAC2E64}"/>
          </ac:picMkLst>
        </pc:picChg>
        <pc:picChg chg="add del mod ord">
          <ac:chgData name="Sergio Guidon" userId="576c4dec93b01e4f" providerId="LiveId" clId="{C3E15034-4561-45FE-B207-8A7789901D97}" dt="2024-11-11T16:52:05.230" v="52"/>
          <ac:picMkLst>
            <pc:docMk/>
            <pc:sldMk cId="1457297189" sldId="263"/>
            <ac:picMk id="38" creationId="{4C0B5EAF-5CE8-C435-E1FC-CB8568CDAE95}"/>
          </ac:picMkLst>
        </pc:picChg>
        <pc:picChg chg="add del mod">
          <ac:chgData name="Sergio Guidon" userId="576c4dec93b01e4f" providerId="LiveId" clId="{C3E15034-4561-45FE-B207-8A7789901D97}" dt="2024-11-11T16:52:39.563" v="53" actId="478"/>
          <ac:picMkLst>
            <pc:docMk/>
            <pc:sldMk cId="1457297189" sldId="263"/>
            <ac:picMk id="39" creationId="{601B1ACA-9BB9-279D-D914-478198F4A2C5}"/>
          </ac:picMkLst>
        </pc:picChg>
        <pc:picChg chg="add del mod">
          <ac:chgData name="Sergio Guidon" userId="576c4dec93b01e4f" providerId="LiveId" clId="{C3E15034-4561-45FE-B207-8A7789901D97}" dt="2024-11-11T16:53:04.055" v="56"/>
          <ac:picMkLst>
            <pc:docMk/>
            <pc:sldMk cId="1457297189" sldId="263"/>
            <ac:picMk id="45" creationId="{554275A0-EE55-0AD4-5BDF-07C133BE718A}"/>
          </ac:picMkLst>
        </pc:picChg>
        <pc:picChg chg="add del mod">
          <ac:chgData name="Sergio Guidon" userId="576c4dec93b01e4f" providerId="LiveId" clId="{C3E15034-4561-45FE-B207-8A7789901D97}" dt="2024-11-11T16:53:08.384" v="58"/>
          <ac:picMkLst>
            <pc:docMk/>
            <pc:sldMk cId="1457297189" sldId="263"/>
            <ac:picMk id="46" creationId="{EF4FE0E3-0532-D6EB-0F2B-B8DDE3C06D29}"/>
          </ac:picMkLst>
        </pc:picChg>
        <pc:picChg chg="add del mod ord">
          <ac:chgData name="Sergio Guidon" userId="576c4dec93b01e4f" providerId="LiveId" clId="{C3E15034-4561-45FE-B207-8A7789901D97}" dt="2024-11-11T16:54:09.076" v="59"/>
          <ac:picMkLst>
            <pc:docMk/>
            <pc:sldMk cId="1457297189" sldId="263"/>
            <ac:picMk id="49" creationId="{5EE293EC-4558-E926-5573-FE914B5A6BDF}"/>
          </ac:picMkLst>
        </pc:picChg>
        <pc:picChg chg="add del mod">
          <ac:chgData name="Sergio Guidon" userId="576c4dec93b01e4f" providerId="LiveId" clId="{C3E15034-4561-45FE-B207-8A7789901D97}" dt="2024-11-11T16:54:13.163" v="61"/>
          <ac:picMkLst>
            <pc:docMk/>
            <pc:sldMk cId="1457297189" sldId="263"/>
            <ac:picMk id="50" creationId="{7E9F81BC-B4AC-E69B-F949-484B4B090189}"/>
          </ac:picMkLst>
        </pc:picChg>
        <pc:picChg chg="add del mod ord">
          <ac:chgData name="Sergio Guidon" userId="576c4dec93b01e4f" providerId="LiveId" clId="{C3E15034-4561-45FE-B207-8A7789901D97}" dt="2024-11-11T16:55:11.631" v="62"/>
          <ac:picMkLst>
            <pc:docMk/>
            <pc:sldMk cId="1457297189" sldId="263"/>
            <ac:picMk id="53" creationId="{E5D9D1B4-373A-75A1-DB40-B1323AD55ACE}"/>
          </ac:picMkLst>
        </pc:picChg>
        <pc:picChg chg="add del mod">
          <ac:chgData name="Sergio Guidon" userId="576c4dec93b01e4f" providerId="LiveId" clId="{C3E15034-4561-45FE-B207-8A7789901D97}" dt="2024-11-11T16:55:14.907" v="64"/>
          <ac:picMkLst>
            <pc:docMk/>
            <pc:sldMk cId="1457297189" sldId="263"/>
            <ac:picMk id="54" creationId="{1182DE04-4782-1943-A99C-520EA92AC705}"/>
          </ac:picMkLst>
        </pc:picChg>
        <pc:picChg chg="add del mod ord">
          <ac:chgData name="Sergio Guidon" userId="576c4dec93b01e4f" providerId="LiveId" clId="{C3E15034-4561-45FE-B207-8A7789901D97}" dt="2024-11-11T16:55:33.727" v="65"/>
          <ac:picMkLst>
            <pc:docMk/>
            <pc:sldMk cId="1457297189" sldId="263"/>
            <ac:picMk id="57" creationId="{5BFC4B6C-E742-50C5-A0B6-4F2490FD8897}"/>
          </ac:picMkLst>
        </pc:picChg>
        <pc:picChg chg="add del mod">
          <ac:chgData name="Sergio Guidon" userId="576c4dec93b01e4f" providerId="LiveId" clId="{C3E15034-4561-45FE-B207-8A7789901D97}" dt="2024-11-11T16:55:37.126" v="67"/>
          <ac:picMkLst>
            <pc:docMk/>
            <pc:sldMk cId="1457297189" sldId="263"/>
            <ac:picMk id="58" creationId="{8ABC6A3F-DEFE-09EA-2332-DD2F4FC0ECA4}"/>
          </ac:picMkLst>
        </pc:picChg>
        <pc:picChg chg="add del mod ord">
          <ac:chgData name="Sergio Guidon" userId="576c4dec93b01e4f" providerId="LiveId" clId="{C3E15034-4561-45FE-B207-8A7789901D97}" dt="2024-11-11T16:56:59.123" v="68"/>
          <ac:picMkLst>
            <pc:docMk/>
            <pc:sldMk cId="1457297189" sldId="263"/>
            <ac:picMk id="61" creationId="{5976225E-AE30-11BE-27BC-BE51F2A4FEEC}"/>
          </ac:picMkLst>
        </pc:picChg>
        <pc:picChg chg="add mod">
          <ac:chgData name="Sergio Guidon" userId="576c4dec93b01e4f" providerId="LiveId" clId="{C3E15034-4561-45FE-B207-8A7789901D97}" dt="2024-11-11T17:27:27.040" v="92" actId="1076"/>
          <ac:picMkLst>
            <pc:docMk/>
            <pc:sldMk cId="1457297189" sldId="263"/>
            <ac:picMk id="62" creationId="{EE841E28-F8A5-AAAA-2364-60BEDFF7FDAC}"/>
          </ac:picMkLst>
        </pc:picChg>
      </pc:sldChg>
      <pc:sldChg chg="addSp modSp mod modTransition">
        <pc:chgData name="Sergio Guidon" userId="576c4dec93b01e4f" providerId="LiveId" clId="{C3E15034-4561-45FE-B207-8A7789901D97}" dt="2024-11-11T17:27:56.517" v="98" actId="1076"/>
        <pc:sldMkLst>
          <pc:docMk/>
          <pc:sldMk cId="760965301" sldId="264"/>
        </pc:sldMkLst>
        <pc:picChg chg="add mod">
          <ac:chgData name="Sergio Guidon" userId="576c4dec93b01e4f" providerId="LiveId" clId="{C3E15034-4561-45FE-B207-8A7789901D97}" dt="2024-11-11T17:27:56.517" v="98" actId="1076"/>
          <ac:picMkLst>
            <pc:docMk/>
            <pc:sldMk cId="760965301" sldId="264"/>
            <ac:picMk id="9" creationId="{15B58E32-7D0D-0146-6DD1-F7EC8270B46E}"/>
          </ac:picMkLst>
        </pc:picChg>
      </pc:sldChg>
      <pc:sldChg chg="addSp modSp mod modTransition">
        <pc:chgData name="Sergio Guidon" userId="576c4dec93b01e4f" providerId="LiveId" clId="{C3E15034-4561-45FE-B207-8A7789901D97}" dt="2024-11-11T17:28:16.177" v="102" actId="1076"/>
        <pc:sldMkLst>
          <pc:docMk/>
          <pc:sldMk cId="3228482738" sldId="265"/>
        </pc:sldMkLst>
        <pc:picChg chg="add mod">
          <ac:chgData name="Sergio Guidon" userId="576c4dec93b01e4f" providerId="LiveId" clId="{C3E15034-4561-45FE-B207-8A7789901D97}" dt="2024-11-11T17:28:16.177" v="102" actId="1076"/>
          <ac:picMkLst>
            <pc:docMk/>
            <pc:sldMk cId="3228482738" sldId="265"/>
            <ac:picMk id="5" creationId="{013AC28B-D898-C5DD-BB07-52E0A33CBB05}"/>
          </ac:picMkLst>
        </pc:picChg>
      </pc:sldChg>
      <pc:sldChg chg="addSp delSp modSp mod modTransition modAnim">
        <pc:chgData name="Sergio Guidon" userId="576c4dec93b01e4f" providerId="LiveId" clId="{C3E15034-4561-45FE-B207-8A7789901D97}" dt="2024-11-11T17:28:25.707" v="104" actId="1076"/>
        <pc:sldMkLst>
          <pc:docMk/>
          <pc:sldMk cId="2055491288" sldId="266"/>
        </pc:sldMkLst>
        <pc:picChg chg="add del mod">
          <ac:chgData name="Sergio Guidon" userId="576c4dec93b01e4f" providerId="LiveId" clId="{C3E15034-4561-45FE-B207-8A7789901D97}" dt="2024-11-11T17:05:00.332" v="71"/>
          <ac:picMkLst>
            <pc:docMk/>
            <pc:sldMk cId="2055491288" sldId="266"/>
            <ac:picMk id="5" creationId="{E7C64CAA-6C90-FB63-887E-E48BD73C4D21}"/>
          </ac:picMkLst>
        </pc:picChg>
        <pc:picChg chg="add del mod ord">
          <ac:chgData name="Sergio Guidon" userId="576c4dec93b01e4f" providerId="LiveId" clId="{C3E15034-4561-45FE-B207-8A7789901D97}" dt="2024-11-11T17:06:07.375" v="72"/>
          <ac:picMkLst>
            <pc:docMk/>
            <pc:sldMk cId="2055491288" sldId="266"/>
            <ac:picMk id="21" creationId="{A977FADF-DD2E-4C4E-DABF-5FFA08272D12}"/>
          </ac:picMkLst>
        </pc:picChg>
        <pc:picChg chg="add del mod">
          <ac:chgData name="Sergio Guidon" userId="576c4dec93b01e4f" providerId="LiveId" clId="{C3E15034-4561-45FE-B207-8A7789901D97}" dt="2024-11-11T17:06:11.159" v="74"/>
          <ac:picMkLst>
            <pc:docMk/>
            <pc:sldMk cId="2055491288" sldId="266"/>
            <ac:picMk id="23" creationId="{D522D0E3-6184-A51E-86AD-0460B1D085F2}"/>
          </ac:picMkLst>
        </pc:picChg>
        <pc:picChg chg="add del mod ord">
          <ac:chgData name="Sergio Guidon" userId="576c4dec93b01e4f" providerId="LiveId" clId="{C3E15034-4561-45FE-B207-8A7789901D97}" dt="2024-11-11T17:07:42.514" v="75"/>
          <ac:picMkLst>
            <pc:docMk/>
            <pc:sldMk cId="2055491288" sldId="266"/>
            <ac:picMk id="26" creationId="{336841DF-6337-3DE9-4A46-A20DDDAF1C4D}"/>
          </ac:picMkLst>
        </pc:picChg>
        <pc:picChg chg="add del mod">
          <ac:chgData name="Sergio Guidon" userId="576c4dec93b01e4f" providerId="LiveId" clId="{C3E15034-4561-45FE-B207-8A7789901D97}" dt="2024-11-11T17:07:45.989" v="77"/>
          <ac:picMkLst>
            <pc:docMk/>
            <pc:sldMk cId="2055491288" sldId="266"/>
            <ac:picMk id="27" creationId="{7D31DED4-400B-9220-B6D9-37756E4BCE87}"/>
          </ac:picMkLst>
        </pc:picChg>
        <pc:picChg chg="add del mod ord">
          <ac:chgData name="Sergio Guidon" userId="576c4dec93b01e4f" providerId="LiveId" clId="{C3E15034-4561-45FE-B207-8A7789901D97}" dt="2024-11-11T17:08:01.008" v="78"/>
          <ac:picMkLst>
            <pc:docMk/>
            <pc:sldMk cId="2055491288" sldId="266"/>
            <ac:picMk id="30" creationId="{EF428402-9B18-B63D-107D-57BB3754528F}"/>
          </ac:picMkLst>
        </pc:picChg>
        <pc:picChg chg="add del mod">
          <ac:chgData name="Sergio Guidon" userId="576c4dec93b01e4f" providerId="LiveId" clId="{C3E15034-4561-45FE-B207-8A7789901D97}" dt="2024-11-11T17:08:04.221" v="80"/>
          <ac:picMkLst>
            <pc:docMk/>
            <pc:sldMk cId="2055491288" sldId="266"/>
            <ac:picMk id="31" creationId="{57AFEDBE-1CF5-0F84-DF94-B24ABD06D9AA}"/>
          </ac:picMkLst>
        </pc:picChg>
        <pc:picChg chg="add del mod ord">
          <ac:chgData name="Sergio Guidon" userId="576c4dec93b01e4f" providerId="LiveId" clId="{C3E15034-4561-45FE-B207-8A7789901D97}" dt="2024-11-11T17:08:42.393" v="81"/>
          <ac:picMkLst>
            <pc:docMk/>
            <pc:sldMk cId="2055491288" sldId="266"/>
            <ac:picMk id="34" creationId="{549C6161-44A6-BB71-7204-B0E6D6323782}"/>
          </ac:picMkLst>
        </pc:picChg>
        <pc:picChg chg="add del mod">
          <ac:chgData name="Sergio Guidon" userId="576c4dec93b01e4f" providerId="LiveId" clId="{C3E15034-4561-45FE-B207-8A7789901D97}" dt="2024-11-11T17:08:45.687" v="83"/>
          <ac:picMkLst>
            <pc:docMk/>
            <pc:sldMk cId="2055491288" sldId="266"/>
            <ac:picMk id="35" creationId="{F2E15952-98C2-0CA4-6329-03F66D447356}"/>
          </ac:picMkLst>
        </pc:picChg>
        <pc:picChg chg="add del mod ord">
          <ac:chgData name="Sergio Guidon" userId="576c4dec93b01e4f" providerId="LiveId" clId="{C3E15034-4561-45FE-B207-8A7789901D97}" dt="2024-11-11T17:09:01.043" v="84"/>
          <ac:picMkLst>
            <pc:docMk/>
            <pc:sldMk cId="2055491288" sldId="266"/>
            <ac:picMk id="38" creationId="{7CC62F96-002F-9A46-B683-A5F972A4FEC1}"/>
          </ac:picMkLst>
        </pc:picChg>
        <pc:picChg chg="add del mod">
          <ac:chgData name="Sergio Guidon" userId="576c4dec93b01e4f" providerId="LiveId" clId="{C3E15034-4561-45FE-B207-8A7789901D97}" dt="2024-11-11T17:09:04.355" v="86"/>
          <ac:picMkLst>
            <pc:docMk/>
            <pc:sldMk cId="2055491288" sldId="266"/>
            <ac:picMk id="39" creationId="{3F9A3D9F-58F2-8101-EE2B-E450722D1D8A}"/>
          </ac:picMkLst>
        </pc:picChg>
        <pc:picChg chg="add del mod ord">
          <ac:chgData name="Sergio Guidon" userId="576c4dec93b01e4f" providerId="LiveId" clId="{C3E15034-4561-45FE-B207-8A7789901D97}" dt="2024-11-11T17:11:28.827" v="87"/>
          <ac:picMkLst>
            <pc:docMk/>
            <pc:sldMk cId="2055491288" sldId="266"/>
            <ac:picMk id="42" creationId="{1700312B-C5DA-4C6F-D4AA-C081280B35B0}"/>
          </ac:picMkLst>
        </pc:picChg>
        <pc:picChg chg="add mod">
          <ac:chgData name="Sergio Guidon" userId="576c4dec93b01e4f" providerId="LiveId" clId="{C3E15034-4561-45FE-B207-8A7789901D97}" dt="2024-11-11T17:28:25.707" v="104" actId="1076"/>
          <ac:picMkLst>
            <pc:docMk/>
            <pc:sldMk cId="2055491288" sldId="266"/>
            <ac:picMk id="43" creationId="{21CB7479-70DD-CB91-B431-F778A175D23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76B6F-716B-4111-80FD-533F2FB78D3B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99629-9A4B-491E-B443-4F54F8B8953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6244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99629-9A4B-491E-B443-4F54F8B8953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204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99629-9A4B-491E-B443-4F54F8B8953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898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83E57-6DB7-651E-45DA-46783109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FF02DA-C5DD-DA83-2E00-0E32035F9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F2535A-43FD-0AAB-D252-B494A46AA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7D7DE3-C92B-EE23-6166-CD0CD5A35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99629-9A4B-491E-B443-4F54F8B8953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1741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99629-9A4B-491E-B443-4F54F8B8953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868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04CE7-911B-0CE0-800E-11C41F61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DEBBAAD-D419-D4C8-160D-504A1148B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3617E21-5FE1-4AF5-9E2A-186C5B5A9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D53825-2A67-2BCA-6F43-F83378A15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99629-9A4B-491E-B443-4F54F8B8953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927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F7A7-AD4C-CDC8-AC1C-48A2D4F1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4AC21E2-C866-F6EC-B83E-22F940F47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AC5022-A652-7F49-A811-5CD55F196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55E010-C4F7-556E-0926-91293DA26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99629-9A4B-491E-B443-4F54F8B8953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3386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99629-9A4B-491E-B443-4F54F8B8953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512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DF0FC-676F-9414-EBDF-975E7A34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6644B1B-73C9-3A9A-1581-5A5C075C7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CA61964-3336-7FE2-4BD6-2D2AFAD43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F6688B-E135-8C51-EAD5-86B6CC3E9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99629-9A4B-491E-B443-4F54F8B8953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535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63369-8578-8EDD-3A97-DC19DCFFA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E6C775C-2CA4-C1D1-D63A-1E1559C89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D16FEB-EB33-F5BE-F3A2-F3AC8D074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736E16-B5C5-4BEE-9663-32A2EE0E8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99629-9A4B-491E-B443-4F54F8B8953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, Baum, Gelände, Säugetier enthält.&#10;&#10;Automatisch generierte Beschreibung">
            <a:extLst>
              <a:ext uri="{FF2B5EF4-FFF2-40B4-BE49-F238E27FC236}">
                <a16:creationId xmlns:a16="http://schemas.microsoft.com/office/drawing/2014/main" id="{F5628D43-9C6C-CDCA-5131-83F8E5F08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08"/>
          <a:stretch/>
        </p:blipFill>
        <p:spPr>
          <a:xfrm>
            <a:off x="0" y="0"/>
            <a:ext cx="124089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414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488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776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75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073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281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109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866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397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207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718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B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33834FD-BE1F-4645-9234-C38284351FAC}" type="datetimeFigureOut">
              <a:rPr lang="de-CH" smtClean="0"/>
              <a:t>11.11.2024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7C400DD-6374-4CE5-A23E-B75E6F6007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1827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ata.stadt-zuerich.ch/dataset/sid_stapo_hundebestand_od1001" TargetMode="External"/><Relationship Id="rId5" Type="http://schemas.openxmlformats.org/officeDocument/2006/relationships/hyperlink" Target="https://data.stadt-zuerich.ch/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jpeg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4DBB5-E43E-5A38-23CF-4ED1F41A47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Dog Breed Choice: A Predictive Analysis of Dog Ownership in Zurich, Switzerland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CE93E6-76F2-1C34-661B-CDB22FF4D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Descriptive Statistics and Data Modelling</a:t>
            </a:r>
          </a:p>
          <a:p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Sergio Guidon, 12/11/2024</a:t>
            </a:r>
          </a:p>
        </p:txBody>
      </p:sp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27FEAAD4-9551-4773-753B-C4AEEC9FC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345602" y="1588"/>
            <a:ext cx="2057400" cy="205740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12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83"/>
    </mc:Choice>
    <mc:Fallback>
      <p:transition spd="slow" advTm="15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B52C1-E903-6C64-C8F9-E8B9CBC0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Zurich’s Open Data Portal allows analysts to access a </a:t>
            </a:r>
            <a:r>
              <a:rPr lang="en-GB" u="sng" dirty="0"/>
              <a:t>wide variety of interesting datasets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8B1997-5419-DD55-A897-F282D0BF4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611" y="2597423"/>
            <a:ext cx="5293546" cy="3789923"/>
          </a:xfrm>
        </p:spPr>
        <p:txBody>
          <a:bodyPr>
            <a:normAutofit fontScale="92500"/>
          </a:bodyPr>
          <a:lstStyle/>
          <a:p>
            <a:r>
              <a:rPr lang="en-GB" sz="2400" dirty="0"/>
              <a:t>Metadata such as responsible agency, period, update frequency, etc.</a:t>
            </a:r>
          </a:p>
          <a:p>
            <a:r>
              <a:rPr lang="en-GB" sz="2400" dirty="0"/>
              <a:t>Attribute descriptions</a:t>
            </a:r>
          </a:p>
          <a:p>
            <a:r>
              <a:rPr lang="en-GB" sz="2400" dirty="0"/>
              <a:t>Data in easily accessible formats such as CSV</a:t>
            </a:r>
          </a:p>
          <a:p>
            <a:r>
              <a:rPr lang="en-GB" sz="2400" dirty="0"/>
              <a:t>General link: </a:t>
            </a:r>
            <a:r>
              <a:rPr lang="en-GB" sz="2400" dirty="0">
                <a:hlinkClick r:id="rId5"/>
              </a:rPr>
              <a:t>https://data.stadt-zuerich.ch/</a:t>
            </a:r>
            <a:endParaRPr lang="en-GB" sz="2400" dirty="0"/>
          </a:p>
          <a:p>
            <a:r>
              <a:rPr lang="en-GB" sz="2400" dirty="0"/>
              <a:t>Dog data: </a:t>
            </a:r>
            <a:r>
              <a:rPr lang="en-GB" sz="2400" dirty="0">
                <a:hlinkClick r:id="rId6"/>
              </a:rPr>
              <a:t>https://data.stadt-zuerich.ch/dataset/sid_stapo_hundebestand_od1001</a:t>
            </a:r>
            <a:endParaRPr lang="en-GB" sz="24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ED669C5-298C-FC33-4DA0-91BFA137ED93}"/>
              </a:ext>
            </a:extLst>
          </p:cNvPr>
          <p:cNvCxnSpPr/>
          <p:nvPr/>
        </p:nvCxnSpPr>
        <p:spPr>
          <a:xfrm>
            <a:off x="6328611" y="2419830"/>
            <a:ext cx="48032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D6B2E2C-168A-FF71-89A7-FAA85167ACE5}"/>
              </a:ext>
            </a:extLst>
          </p:cNvPr>
          <p:cNvSpPr txBox="1">
            <a:spLocks/>
          </p:cNvSpPr>
          <p:nvPr/>
        </p:nvSpPr>
        <p:spPr>
          <a:xfrm>
            <a:off x="6328611" y="2027304"/>
            <a:ext cx="5025189" cy="395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Data Source: Dog Population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CA7C458-3328-E109-5580-8BAA94C1D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419830"/>
            <a:ext cx="4955553" cy="3201582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73FF49A7-1562-A21C-1FFD-1BE4DE61DD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609398" y="0"/>
            <a:ext cx="1582602" cy="158260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32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53"/>
    </mc:Choice>
    <mc:Fallback>
      <p:transition spd="slow" advTm="35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896E7-B0B9-E0CC-21C8-3AD84F0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B8507-F402-C036-AA5C-3AA5E58D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Goal: Predicting Breed </a:t>
            </a:r>
            <a:r>
              <a:rPr lang="en-GB" dirty="0"/>
              <a:t>(Purebred or Mixed) Based on Available Features</a:t>
            </a:r>
          </a:p>
        </p:txBody>
      </p:sp>
      <p:pic>
        <p:nvPicPr>
          <p:cNvPr id="9" name="Grafik 8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EDD96178-1E79-6744-9022-97942A97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2"/>
          <a:stretch/>
        </p:blipFill>
        <p:spPr>
          <a:xfrm>
            <a:off x="838200" y="2419830"/>
            <a:ext cx="4273847" cy="1121339"/>
          </a:xfrm>
          <a:prstGeom prst="rect">
            <a:avLst/>
          </a:prstGeom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D94E653-63CD-2B15-E458-D82701733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611" y="2597423"/>
            <a:ext cx="5293546" cy="378992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Labels / Categories</a:t>
            </a:r>
          </a:p>
          <a:p>
            <a:pPr lvl="1"/>
            <a:r>
              <a:rPr lang="en-US" sz="2000" dirty="0" err="1"/>
              <a:t>RasseMischlingLang</a:t>
            </a:r>
            <a:r>
              <a:rPr lang="en-US" sz="2000" dirty="0"/>
              <a:t>: Mixed breed</a:t>
            </a:r>
          </a:p>
          <a:p>
            <a:r>
              <a:rPr lang="en-US" sz="2400" dirty="0"/>
              <a:t>Features (selection)</a:t>
            </a:r>
          </a:p>
          <a:p>
            <a:pPr lvl="1"/>
            <a:r>
              <a:rPr lang="en-US" sz="2000" dirty="0"/>
              <a:t>AlterV10Cd: Owner age code</a:t>
            </a:r>
          </a:p>
          <a:p>
            <a:pPr lvl="1"/>
            <a:r>
              <a:rPr lang="en-US" sz="2000" dirty="0" err="1"/>
              <a:t>SexLang</a:t>
            </a:r>
            <a:r>
              <a:rPr lang="en-US" sz="2000" dirty="0"/>
              <a:t>: Owner gender</a:t>
            </a:r>
          </a:p>
          <a:p>
            <a:pPr lvl="1"/>
            <a:r>
              <a:rPr lang="en-US" sz="2000" dirty="0" err="1"/>
              <a:t>KreisLang</a:t>
            </a:r>
            <a:r>
              <a:rPr lang="en-US" sz="2000" dirty="0"/>
              <a:t>: District name</a:t>
            </a:r>
          </a:p>
          <a:p>
            <a:pPr lvl="1"/>
            <a:r>
              <a:rPr lang="en-US" sz="2000" dirty="0"/>
              <a:t>Rasse1Text: "Dog breed 1</a:t>
            </a:r>
          </a:p>
          <a:p>
            <a:pPr lvl="1"/>
            <a:r>
              <a:rPr lang="en-US" sz="2000" dirty="0" err="1"/>
              <a:t>RassentypLang</a:t>
            </a:r>
            <a:r>
              <a:rPr lang="en-US" sz="2000" dirty="0"/>
              <a:t>: Breed type</a:t>
            </a:r>
          </a:p>
          <a:p>
            <a:pPr lvl="1"/>
            <a:r>
              <a:rPr lang="en-US" sz="2000" dirty="0" err="1"/>
              <a:t>AlterVHundCd</a:t>
            </a:r>
            <a:r>
              <a:rPr lang="en-US" sz="2000" dirty="0"/>
              <a:t>: Dog age in years</a:t>
            </a:r>
          </a:p>
          <a:p>
            <a:pPr lvl="1"/>
            <a:r>
              <a:rPr lang="en-US" sz="2000" dirty="0" err="1"/>
              <a:t>SexHundLang</a:t>
            </a:r>
            <a:r>
              <a:rPr lang="en-US" sz="2000" dirty="0"/>
              <a:t>: Dog gender</a:t>
            </a:r>
          </a:p>
          <a:p>
            <a:pPr lvl="1"/>
            <a:r>
              <a:rPr lang="en-US" sz="2000" dirty="0" err="1"/>
              <a:t>HundefarbeText</a:t>
            </a:r>
            <a:r>
              <a:rPr lang="en-US" sz="2000" dirty="0"/>
              <a:t>: Dog color</a:t>
            </a:r>
          </a:p>
          <a:p>
            <a:pPr lvl="1"/>
            <a:r>
              <a:rPr lang="en-US" sz="2000" dirty="0" err="1"/>
              <a:t>AnzHunde</a:t>
            </a:r>
            <a:r>
              <a:rPr lang="en-US" sz="2000" dirty="0"/>
              <a:t>: Number of dog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4F4FA55-2EC4-CC4B-41EF-300234B54D33}"/>
              </a:ext>
            </a:extLst>
          </p:cNvPr>
          <p:cNvCxnSpPr/>
          <p:nvPr/>
        </p:nvCxnSpPr>
        <p:spPr>
          <a:xfrm>
            <a:off x="6328611" y="2419830"/>
            <a:ext cx="48032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862FAF84-D36B-C443-824A-CFBAFFFEFEB2}"/>
              </a:ext>
            </a:extLst>
          </p:cNvPr>
          <p:cNvSpPr txBox="1">
            <a:spLocks/>
          </p:cNvSpPr>
          <p:nvPr/>
        </p:nvSpPr>
        <p:spPr>
          <a:xfrm>
            <a:off x="6328611" y="2027304"/>
            <a:ext cx="5025189" cy="395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Categories and Features</a:t>
            </a:r>
          </a:p>
        </p:txBody>
      </p:sp>
      <p:pic>
        <p:nvPicPr>
          <p:cNvPr id="19" name="Grafik 18" descr="Ein Bild, das Text, Screenshot, Quadrat, Rechteck enthält.&#10;&#10;Automatisch generierte Beschreibung">
            <a:extLst>
              <a:ext uri="{FF2B5EF4-FFF2-40B4-BE49-F238E27FC236}">
                <a16:creationId xmlns:a16="http://schemas.microsoft.com/office/drawing/2014/main" id="{66361F45-5ABC-3F53-CC6F-5ABC88B11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47" y="3730262"/>
            <a:ext cx="2863761" cy="2674514"/>
          </a:xfrm>
          <a:prstGeom prst="rect">
            <a:avLst/>
          </a:prstGeom>
        </p:spPr>
      </p:pic>
      <p:pic>
        <p:nvPicPr>
          <p:cNvPr id="62" name="Video 61">
            <a:hlinkClick r:id="" action="ppaction://media"/>
            <a:extLst>
              <a:ext uri="{FF2B5EF4-FFF2-40B4-BE49-F238E27FC236}">
                <a16:creationId xmlns:a16="http://schemas.microsoft.com/office/drawing/2014/main" id="{EE841E28-F8A5-AAAA-2364-60BEDFF7F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608000" y="28509"/>
            <a:ext cx="1584000" cy="15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729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16"/>
    </mc:Choice>
    <mc:Fallback>
      <p:transition spd="slow" advTm="78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B52C1-E903-6C64-C8F9-E8B9CBC0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Insights: Zurich's Most Common Purebred - </a:t>
            </a:r>
            <a:r>
              <a:rPr lang="en-US" u="sng" dirty="0"/>
              <a:t>Labrador Retriever</a:t>
            </a:r>
            <a:r>
              <a:rPr lang="en-US" dirty="0"/>
              <a:t>; Most Frequent </a:t>
            </a:r>
            <a:r>
              <a:rPr lang="en-US" u="sng" dirty="0"/>
              <a:t>Color - Black</a:t>
            </a:r>
            <a:endParaRPr lang="en-GB" u="sng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8B1997-5419-DD55-A897-F282D0BF4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611" y="2597423"/>
            <a:ext cx="5293546" cy="378992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Most dogs in the city of Zurich are of unknown breeds.</a:t>
            </a:r>
          </a:p>
          <a:p>
            <a:r>
              <a:rPr lang="en-US" sz="2400" dirty="0"/>
              <a:t>The Labrador Retriever and the Chihuahua are the most common purebred dogs.</a:t>
            </a:r>
          </a:p>
          <a:p>
            <a:r>
              <a:rPr lang="en-US" sz="2400" dirty="0"/>
              <a:t>There is a wide variety of breeds, including rarer ones like the Scottish Deerhound.</a:t>
            </a:r>
          </a:p>
          <a:p>
            <a:r>
              <a:rPr lang="en-US" sz="2400" dirty="0"/>
              <a:t>Consequently, the </a:t>
            </a:r>
            <a:r>
              <a:rPr lang="en-US" sz="2400" u="sng" dirty="0"/>
              <a:t>number of categories needs to be reduced for modelling</a:t>
            </a:r>
            <a:endParaRPr lang="en-GB" sz="2000" u="sng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ED669C5-298C-FC33-4DA0-91BFA137ED93}"/>
              </a:ext>
            </a:extLst>
          </p:cNvPr>
          <p:cNvCxnSpPr/>
          <p:nvPr/>
        </p:nvCxnSpPr>
        <p:spPr>
          <a:xfrm>
            <a:off x="6328611" y="2419830"/>
            <a:ext cx="48032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D6B2E2C-168A-FF71-89A7-FAA85167ACE5}"/>
              </a:ext>
            </a:extLst>
          </p:cNvPr>
          <p:cNvSpPr txBox="1">
            <a:spLocks/>
          </p:cNvSpPr>
          <p:nvPr/>
        </p:nvSpPr>
        <p:spPr>
          <a:xfrm>
            <a:off x="6328611" y="2027304"/>
            <a:ext cx="5025189" cy="395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Insights: Color and Breed</a:t>
            </a:r>
          </a:p>
        </p:txBody>
      </p:sp>
      <p:pic>
        <p:nvPicPr>
          <p:cNvPr id="14" name="Grafik 1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6FD0CB27-CF7B-23C0-F868-50BED78D0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618783"/>
            <a:ext cx="5162315" cy="1683584"/>
          </a:xfrm>
          <a:prstGeom prst="rect">
            <a:avLst/>
          </a:prstGeom>
        </p:spPr>
      </p:pic>
      <p:pic>
        <p:nvPicPr>
          <p:cNvPr id="16" name="Grafik 15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5919FCBB-BBB9-82F4-FD46-792EC343F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9830"/>
            <a:ext cx="5162315" cy="1992917"/>
          </a:xfrm>
          <a:prstGeom prst="rect">
            <a:avLst/>
          </a:prstGeom>
        </p:spPr>
      </p:pic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11306BFD-890C-C11E-D82A-6A8DCB42FA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608000" y="0"/>
            <a:ext cx="1584000" cy="15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5755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955"/>
    </mc:Choice>
    <mc:Fallback>
      <p:transition spd="slow" advTm="85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41E-21AA-6F10-AFAA-C23C618AB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1AD9B9-73D7-4790-11C6-C09151F3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Insights: Pooling Dog Breed Categories for the Analysis</a:t>
            </a:r>
            <a:endParaRPr lang="en-GB" u="sng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3380FD-02E0-592D-C508-737423D40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611" y="2597423"/>
            <a:ext cx="5293546" cy="378992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Most dogs in Zurich are purebred.</a:t>
            </a:r>
          </a:p>
          <a:p>
            <a:r>
              <a:rPr lang="en-US" sz="2400" dirty="0"/>
              <a:t>There are </a:t>
            </a:r>
            <a:r>
              <a:rPr lang="en-US" sz="2400" u="sng" dirty="0"/>
              <a:t>three categories </a:t>
            </a:r>
            <a:r>
              <a:rPr lang="en-US" sz="2400" dirty="0"/>
              <a:t>of mixed-breed dogs that </a:t>
            </a:r>
            <a:r>
              <a:rPr lang="en-US" sz="2400" u="sng" dirty="0"/>
              <a:t>will be pooled </a:t>
            </a:r>
            <a:r>
              <a:rPr lang="en-US" sz="2400" dirty="0"/>
              <a:t>for the analysis.</a:t>
            </a:r>
          </a:p>
          <a:p>
            <a:r>
              <a:rPr lang="en-US" sz="2400" dirty="0"/>
              <a:t>“</a:t>
            </a:r>
            <a:r>
              <a:rPr lang="en-US" sz="2400" dirty="0" err="1"/>
              <a:t>Kleinwüchsig</a:t>
            </a:r>
            <a:r>
              <a:rPr lang="en-US" sz="2400" dirty="0"/>
              <a:t>” refers to small dogs, while breed types I and II represent large and high-risk dogs, respectively (with very few type II dogs). </a:t>
            </a:r>
            <a:r>
              <a:rPr lang="en-US" sz="2400" u="sng" dirty="0"/>
              <a:t>Types I and II will be pooled</a:t>
            </a:r>
            <a:r>
              <a:rPr lang="en-US" sz="2400" dirty="0"/>
              <a:t>, and unknown breeds will be filtered out for the analysis.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3C2C8E8-5A7F-4B53-2AB1-B930652056C5}"/>
              </a:ext>
            </a:extLst>
          </p:cNvPr>
          <p:cNvCxnSpPr/>
          <p:nvPr/>
        </p:nvCxnSpPr>
        <p:spPr>
          <a:xfrm>
            <a:off x="6328611" y="2419830"/>
            <a:ext cx="48032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D2F9836-6AED-DE83-3037-131889BFEB57}"/>
              </a:ext>
            </a:extLst>
          </p:cNvPr>
          <p:cNvSpPr txBox="1">
            <a:spLocks/>
          </p:cNvSpPr>
          <p:nvPr/>
        </p:nvSpPr>
        <p:spPr>
          <a:xfrm>
            <a:off x="6328611" y="2027304"/>
            <a:ext cx="5025189" cy="395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Insights: Breed Type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AF33010B-3669-715D-750B-15677F1BD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2" y="2419830"/>
            <a:ext cx="2409149" cy="3871213"/>
          </a:xfrm>
          <a:prstGeom prst="rect">
            <a:avLst/>
          </a:prstGeom>
        </p:spPr>
      </p:pic>
      <p:pic>
        <p:nvPicPr>
          <p:cNvPr id="9" name="Grafik 8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F8B6848E-70A0-7021-12AA-26AC27749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01" y="2419830"/>
            <a:ext cx="2496698" cy="3159213"/>
          </a:xfrm>
          <a:prstGeom prst="rect">
            <a:avLst/>
          </a:prstGeom>
        </p:spPr>
      </p:pic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C28304BD-1887-470F-0A80-09BB028444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608000" y="0"/>
            <a:ext cx="1584000" cy="15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0484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08"/>
    </mc:Choice>
    <mc:Fallback>
      <p:transition spd="slow" advTm="88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0D545-057E-8C27-3612-741546F86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3E976-E519-A941-09F4-6EC5C4FF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After Feature Engineering</a:t>
            </a:r>
            <a:endParaRPr lang="en-GB" u="sng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2B628-E79A-4545-2D1A-A1900C435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611" y="2597423"/>
            <a:ext cx="5293546" cy="3789923"/>
          </a:xfrm>
        </p:spPr>
        <p:txBody>
          <a:bodyPr>
            <a:normAutofit/>
          </a:bodyPr>
          <a:lstStyle/>
          <a:p>
            <a:r>
              <a:rPr lang="en-US" sz="2400" dirty="0"/>
              <a:t>Removed irrelevant and redundant features. </a:t>
            </a:r>
          </a:p>
          <a:p>
            <a:r>
              <a:rPr lang="en-US" sz="2400" dirty="0"/>
              <a:t>Some categorical features are weakly correlated: </a:t>
            </a:r>
          </a:p>
          <a:p>
            <a:pPr lvl="1"/>
            <a:r>
              <a:rPr lang="en-US" sz="1600" dirty="0"/>
              <a:t>`AlterV10Cd` </a:t>
            </a:r>
            <a:r>
              <a:rPr lang="en-US" sz="1600" dirty="0" err="1"/>
              <a:t>and`AlterVHundCd</a:t>
            </a:r>
            <a:r>
              <a:rPr lang="en-US" sz="1600" dirty="0"/>
              <a:t>`</a:t>
            </a:r>
          </a:p>
          <a:p>
            <a:pPr lvl="1"/>
            <a:r>
              <a:rPr lang="en-US" sz="1600" dirty="0"/>
              <a:t>`</a:t>
            </a:r>
            <a:r>
              <a:rPr lang="en-US" sz="1600" dirty="0" err="1"/>
              <a:t>RasseMischlingLang</a:t>
            </a:r>
            <a:r>
              <a:rPr lang="en-US" sz="1600" dirty="0"/>
              <a:t>` and `</a:t>
            </a:r>
            <a:r>
              <a:rPr lang="en-US" sz="1600" dirty="0" err="1"/>
              <a:t>RassentypLang</a:t>
            </a:r>
            <a:r>
              <a:rPr lang="en-US" sz="1600" dirty="0"/>
              <a:t>`</a:t>
            </a:r>
          </a:p>
          <a:p>
            <a:pPr lvl="1"/>
            <a:r>
              <a:rPr lang="en-US" sz="1600" dirty="0"/>
              <a:t>`</a:t>
            </a:r>
            <a:r>
              <a:rPr lang="en-US" sz="1600" dirty="0" err="1"/>
              <a:t>RasseMischlingLang</a:t>
            </a:r>
            <a:r>
              <a:rPr lang="en-US" sz="1600" dirty="0"/>
              <a:t>` and `</a:t>
            </a:r>
            <a:r>
              <a:rPr lang="en-US" sz="1600" dirty="0" err="1"/>
              <a:t>SexLang</a:t>
            </a:r>
            <a:r>
              <a:rPr lang="en-US" sz="1600" dirty="0"/>
              <a:t>`</a:t>
            </a:r>
          </a:p>
          <a:p>
            <a:r>
              <a:rPr lang="en-US" sz="2400" dirty="0"/>
              <a:t>The Variance Inflation Factor (VIF) does not indicate (multi-)collinearity for the numerical variables. 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86B9D19-D3E1-22B6-C984-6E70F73FB058}"/>
              </a:ext>
            </a:extLst>
          </p:cNvPr>
          <p:cNvCxnSpPr/>
          <p:nvPr/>
        </p:nvCxnSpPr>
        <p:spPr>
          <a:xfrm>
            <a:off x="6328611" y="2419830"/>
            <a:ext cx="48032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95CFE77-8764-BD01-EA18-FE847F23CBA5}"/>
              </a:ext>
            </a:extLst>
          </p:cNvPr>
          <p:cNvSpPr txBox="1">
            <a:spLocks/>
          </p:cNvSpPr>
          <p:nvPr/>
        </p:nvSpPr>
        <p:spPr>
          <a:xfrm>
            <a:off x="6328611" y="2027304"/>
            <a:ext cx="5025189" cy="395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Insights: Correlation Analysis</a:t>
            </a:r>
          </a:p>
        </p:txBody>
      </p:sp>
      <p:pic>
        <p:nvPicPr>
          <p:cNvPr id="6" name="Grafik 5" descr="Ein Bild, das Text, Screenshot, Quadrat, Rechteck enthält.&#10;&#10;Automatisch generierte Beschreibung">
            <a:extLst>
              <a:ext uri="{FF2B5EF4-FFF2-40B4-BE49-F238E27FC236}">
                <a16:creationId xmlns:a16="http://schemas.microsoft.com/office/drawing/2014/main" id="{3624ECE5-B4CF-DE64-E70D-72736EFFC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9040"/>
            <a:ext cx="4440106" cy="4146688"/>
          </a:xfrm>
          <a:prstGeom prst="rect">
            <a:avLst/>
          </a:pr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15B58E32-7D0D-0146-6DD1-F7EC8270B4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608000" y="0"/>
            <a:ext cx="1584000" cy="15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096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11"/>
    </mc:Choice>
    <mc:Fallback>
      <p:transition spd="slow" advTm="43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B52C1-E903-6C64-C8F9-E8B9CBC0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1: Logistic Regression</a:t>
            </a:r>
            <a:endParaRPr lang="en-GB" u="sng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8B1997-5419-DD55-A897-F282D0BF4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611" y="2597423"/>
            <a:ext cx="5293546" cy="369244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Logistic Regression with hyperparameter tuning (</a:t>
            </a:r>
            <a:r>
              <a:rPr lang="en-US" sz="2400" dirty="0" err="1"/>
              <a:t>GridSearchCV</a:t>
            </a:r>
            <a:r>
              <a:rPr lang="en-US" sz="2400" dirty="0"/>
              <a:t>)</a:t>
            </a:r>
          </a:p>
          <a:p>
            <a:r>
              <a:rPr lang="en-GB" sz="2400" dirty="0"/>
              <a:t>Evaluated: Precision, Recall, F1 and Feature Importance of top-10 features</a:t>
            </a:r>
          </a:p>
          <a:p>
            <a:r>
              <a:rPr lang="en-US" sz="2400" dirty="0"/>
              <a:t>The model performs </a:t>
            </a:r>
            <a:r>
              <a:rPr lang="en-US" sz="2400" u="sng" dirty="0"/>
              <a:t>well for purebred dogs (</a:t>
            </a:r>
            <a:r>
              <a:rPr lang="en-US" sz="2400" u="sng" dirty="0" err="1"/>
              <a:t>Rassenhund</a:t>
            </a:r>
            <a:r>
              <a:rPr lang="en-US" sz="2400" u="sng" dirty="0"/>
              <a:t>) </a:t>
            </a:r>
            <a:r>
              <a:rPr lang="en-US" sz="2400" dirty="0"/>
              <a:t>with an F1 score of 0.82, but </a:t>
            </a:r>
            <a:r>
              <a:rPr lang="en-US" sz="2400" u="sng" dirty="0"/>
              <a:t>poorly for mixed breeds </a:t>
            </a:r>
            <a:r>
              <a:rPr lang="en-US" sz="2400" dirty="0"/>
              <a:t>(Mischling) with an F1 score of 0.20, possibly due to class imbalance.</a:t>
            </a:r>
          </a:p>
          <a:p>
            <a:r>
              <a:rPr lang="en-US" sz="2400" dirty="0"/>
              <a:t>The </a:t>
            </a:r>
            <a:r>
              <a:rPr lang="en-US" sz="2400" u="sng" dirty="0"/>
              <a:t>most important features </a:t>
            </a:r>
            <a:r>
              <a:rPr lang="en-US" sz="2400" dirty="0"/>
              <a:t>are the dog's </a:t>
            </a:r>
            <a:r>
              <a:rPr lang="en-US" sz="2400" u="sng" dirty="0"/>
              <a:t>breed size/risk level</a:t>
            </a:r>
            <a:r>
              <a:rPr lang="en-US" sz="2400" dirty="0"/>
              <a:t>, followed by </a:t>
            </a:r>
            <a:r>
              <a:rPr lang="en-US" sz="2400" u="sng" dirty="0"/>
              <a:t>colors and color combinations</a:t>
            </a:r>
            <a:r>
              <a:rPr lang="en-US" sz="2400" dirty="0"/>
              <a:t>.</a:t>
            </a:r>
            <a:endParaRPr lang="en-GB" sz="24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ED669C5-298C-FC33-4DA0-91BFA137ED93}"/>
              </a:ext>
            </a:extLst>
          </p:cNvPr>
          <p:cNvCxnSpPr/>
          <p:nvPr/>
        </p:nvCxnSpPr>
        <p:spPr>
          <a:xfrm>
            <a:off x="6328611" y="2419830"/>
            <a:ext cx="48032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D6B2E2C-168A-FF71-89A7-FAA85167ACE5}"/>
              </a:ext>
            </a:extLst>
          </p:cNvPr>
          <p:cNvSpPr txBox="1">
            <a:spLocks/>
          </p:cNvSpPr>
          <p:nvPr/>
        </p:nvSpPr>
        <p:spPr>
          <a:xfrm>
            <a:off x="6328611" y="2027304"/>
            <a:ext cx="5025189" cy="395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Log. Reg: Modelling Approach</a:t>
            </a:r>
          </a:p>
        </p:txBody>
      </p:sp>
      <p:pic>
        <p:nvPicPr>
          <p:cNvPr id="5" name="Grafik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0702E607-0D37-D20F-4C64-F7E9F9F4C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4665"/>
            <a:ext cx="4796689" cy="251561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8B76095-2F77-544D-2A75-D1F8FD563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419830"/>
            <a:ext cx="3691281" cy="1325563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72374CAF-5DA9-A2A0-0B38-77FD1C7D7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608000" y="0"/>
            <a:ext cx="1584000" cy="15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38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83"/>
    </mc:Choice>
    <mc:Fallback>
      <p:transition spd="slow" advTm="100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8887-CD5D-5381-5B44-36525C8ED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0CB8E-140C-E455-0E86-88686881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2: Random Forest Classifier</a:t>
            </a:r>
            <a:endParaRPr lang="en-GB" u="sng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4F81D-B6B0-022A-CCC5-B48065289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611" y="2597423"/>
            <a:ext cx="5293546" cy="369244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Random Forest Classifier with hyperparameter tuning (</a:t>
            </a:r>
            <a:r>
              <a:rPr lang="en-US" sz="2400" dirty="0" err="1"/>
              <a:t>GridSearchCV</a:t>
            </a:r>
            <a:r>
              <a:rPr lang="en-US" sz="2400" dirty="0"/>
              <a:t>)</a:t>
            </a:r>
          </a:p>
          <a:p>
            <a:r>
              <a:rPr lang="en-GB" sz="2400" dirty="0"/>
              <a:t>Evaluated: Precision, Recall, F1 and Feature Importance of top-10 features</a:t>
            </a:r>
          </a:p>
          <a:p>
            <a:r>
              <a:rPr lang="en-US" sz="2400" dirty="0"/>
              <a:t>The model </a:t>
            </a:r>
            <a:r>
              <a:rPr lang="en-US" sz="2400" u="sng" dirty="0"/>
              <a:t>performs well for purebred dogs (</a:t>
            </a:r>
            <a:r>
              <a:rPr lang="en-US" sz="2400" u="sng" dirty="0" err="1"/>
              <a:t>Rassenhund</a:t>
            </a:r>
            <a:r>
              <a:rPr lang="en-US" sz="2400" u="sng" dirty="0"/>
              <a:t>)</a:t>
            </a:r>
            <a:r>
              <a:rPr lang="en-US" sz="2400" dirty="0"/>
              <a:t> with an F1 score of 0.78, but poorly for mixed breeds (Mischling) with an F1 score of 0.32.</a:t>
            </a:r>
          </a:p>
          <a:p>
            <a:r>
              <a:rPr lang="en-US" sz="2400" dirty="0"/>
              <a:t>The most </a:t>
            </a:r>
            <a:r>
              <a:rPr lang="en-US" sz="2400" u="sng" dirty="0"/>
              <a:t>important feature </a:t>
            </a:r>
            <a:r>
              <a:rPr lang="en-US" sz="2400" dirty="0"/>
              <a:t>is the </a:t>
            </a:r>
            <a:r>
              <a:rPr lang="en-US" sz="2400" u="sng" dirty="0"/>
              <a:t>dog's age</a:t>
            </a:r>
            <a:r>
              <a:rPr lang="en-US" sz="2400" dirty="0"/>
              <a:t>, followed by the owner's age.</a:t>
            </a:r>
            <a:endParaRPr lang="en-GB" sz="24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3DD151F-4C92-8CB3-AFDD-2DE38FE628DE}"/>
              </a:ext>
            </a:extLst>
          </p:cNvPr>
          <p:cNvCxnSpPr/>
          <p:nvPr/>
        </p:nvCxnSpPr>
        <p:spPr>
          <a:xfrm>
            <a:off x="6328611" y="2419830"/>
            <a:ext cx="48032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C7B35A2-5ED1-0158-E79A-A4AC73D67C4B}"/>
              </a:ext>
            </a:extLst>
          </p:cNvPr>
          <p:cNvSpPr txBox="1">
            <a:spLocks/>
          </p:cNvSpPr>
          <p:nvPr/>
        </p:nvSpPr>
        <p:spPr>
          <a:xfrm>
            <a:off x="6328611" y="2027304"/>
            <a:ext cx="5025189" cy="395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RF Classifier: Modelling Approach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D8454D6-CAA4-8F6F-CA08-F0CE5BC21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19830"/>
            <a:ext cx="3691281" cy="1360282"/>
          </a:xfrm>
          <a:prstGeom prst="rect">
            <a:avLst/>
          </a:prstGeom>
        </p:spPr>
      </p:pic>
      <p:pic>
        <p:nvPicPr>
          <p:cNvPr id="15" name="Grafik 1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AE899B65-279C-9C29-B23E-0767527CD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09213"/>
            <a:ext cx="4713884" cy="2583662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013AC28B-D898-C5DD-BB07-52E0A33CB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608000" y="0"/>
            <a:ext cx="1584000" cy="15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848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46"/>
    </mc:Choice>
    <mc:Fallback>
      <p:transition spd="slow" advTm="86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D7C1A-C29C-5148-654C-F0637C81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55C27-BB78-7C6F-C9D9-EC85B87A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45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 – Moderate Performance; Further </a:t>
            </a:r>
            <a:r>
              <a:rPr lang="en-US" u="sng" dirty="0"/>
              <a:t>Improvements Possible</a:t>
            </a:r>
            <a:endParaRPr lang="en-GB" u="sng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A8B8F-2BE4-66FE-14F8-8C90BB735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611" y="2597423"/>
            <a:ext cx="5293546" cy="369244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Both models performed moderately for purebred dogs but poorly for mixed-breed dogs.</a:t>
            </a:r>
          </a:p>
          <a:p>
            <a:r>
              <a:rPr lang="en-US" sz="2400" dirty="0"/>
              <a:t>Random forest outperformed logistic regression overall.</a:t>
            </a:r>
          </a:p>
          <a:p>
            <a:r>
              <a:rPr lang="en-US" sz="2400" dirty="0"/>
              <a:t>Logistic regression highlighted dog type as the most important feature, while random forest focused on age and owner characteristics.</a:t>
            </a:r>
          </a:p>
          <a:p>
            <a:r>
              <a:rPr lang="en-US" sz="2400" dirty="0"/>
              <a:t>The shift to predicting purebred vs. mixed breed was due to the infeasibility of predicting exact breeds with the available data.</a:t>
            </a:r>
            <a:endParaRPr lang="en-GB" sz="2400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340E62AC-5E56-4F20-ED9F-A067CEAF3A56}"/>
              </a:ext>
            </a:extLst>
          </p:cNvPr>
          <p:cNvCxnSpPr/>
          <p:nvPr/>
        </p:nvCxnSpPr>
        <p:spPr>
          <a:xfrm>
            <a:off x="6328611" y="2419830"/>
            <a:ext cx="48032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655BDDB-F88A-2465-E6AB-8A7B9F0EE8E7}"/>
              </a:ext>
            </a:extLst>
          </p:cNvPr>
          <p:cNvSpPr txBox="1">
            <a:spLocks/>
          </p:cNvSpPr>
          <p:nvPr/>
        </p:nvSpPr>
        <p:spPr>
          <a:xfrm>
            <a:off x="6328611" y="2027304"/>
            <a:ext cx="5025189" cy="395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Final Remarks</a:t>
            </a:r>
          </a:p>
        </p:txBody>
      </p:sp>
      <p:pic>
        <p:nvPicPr>
          <p:cNvPr id="3075" name="Picture 3" descr="undefined">
            <a:extLst>
              <a:ext uri="{FF2B5EF4-FFF2-40B4-BE49-F238E27FC236}">
                <a16:creationId xmlns:a16="http://schemas.microsoft.com/office/drawing/2014/main" id="{46FE9A18-F7B0-D24F-3C3C-8B57C736D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783" y="2027304"/>
            <a:ext cx="2169399" cy="14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64E4BA8-6025-8B4B-D2AF-FB6D44CC73C7}"/>
              </a:ext>
            </a:extLst>
          </p:cNvPr>
          <p:cNvSpPr txBox="1"/>
          <p:nvPr/>
        </p:nvSpPr>
        <p:spPr>
          <a:xfrm>
            <a:off x="443674" y="6003463"/>
            <a:ext cx="60970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[1] https://commons.wikimedia.org/wiki/Labrador_Retriever#/media/File:Yellow_Labrador_Retriever_2.jpg</a:t>
            </a:r>
          </a:p>
        </p:txBody>
      </p:sp>
      <p:pic>
        <p:nvPicPr>
          <p:cNvPr id="3077" name="Picture 5" descr="undefined">
            <a:extLst>
              <a:ext uri="{FF2B5EF4-FFF2-40B4-BE49-F238E27FC236}">
                <a16:creationId xmlns:a16="http://schemas.microsoft.com/office/drawing/2014/main" id="{60E49875-52FF-F36C-0A39-D7BDE9A0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2" y="3753552"/>
            <a:ext cx="1760079" cy="15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1670DF1-69A1-5F41-CDAD-B245B6029A26}"/>
              </a:ext>
            </a:extLst>
          </p:cNvPr>
          <p:cNvSpPr txBox="1"/>
          <p:nvPr/>
        </p:nvSpPr>
        <p:spPr>
          <a:xfrm>
            <a:off x="443674" y="6217007"/>
            <a:ext cx="60970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[2] https://commons.wikimedia.org/wiki/Chihuahua_(dog)#/media/File:Chihuahua1_bvdb.jpg</a:t>
            </a:r>
          </a:p>
        </p:txBody>
      </p:sp>
      <p:pic>
        <p:nvPicPr>
          <p:cNvPr id="3079" name="Picture 7" descr="undefined">
            <a:extLst>
              <a:ext uri="{FF2B5EF4-FFF2-40B4-BE49-F238E27FC236}">
                <a16:creationId xmlns:a16="http://schemas.microsoft.com/office/drawing/2014/main" id="{AC62F1AB-0907-0ADC-4D09-1A70D565D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808" y="3751685"/>
            <a:ext cx="2300062" cy="153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6F680BA-8105-CF12-C26F-9E662A9FAAE8}"/>
              </a:ext>
            </a:extLst>
          </p:cNvPr>
          <p:cNvGrpSpPr/>
          <p:nvPr/>
        </p:nvGrpSpPr>
        <p:grpSpPr>
          <a:xfrm>
            <a:off x="2492295" y="1686019"/>
            <a:ext cx="713026" cy="561016"/>
            <a:chOff x="799017" y="1822663"/>
            <a:chExt cx="713026" cy="561016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CBE9DC0-9711-04F9-FEF6-F1712276E6BE}"/>
                </a:ext>
              </a:extLst>
            </p:cNvPr>
            <p:cNvSpPr/>
            <p:nvPr/>
          </p:nvSpPr>
          <p:spPr>
            <a:xfrm>
              <a:off x="838200" y="1822663"/>
              <a:ext cx="561016" cy="561016"/>
            </a:xfrm>
            <a:prstGeom prst="ellipse">
              <a:avLst/>
            </a:prstGeom>
            <a:solidFill>
              <a:srgbClr val="B3EB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Inhaltsplatzhalter 2">
              <a:extLst>
                <a:ext uri="{FF2B5EF4-FFF2-40B4-BE49-F238E27FC236}">
                  <a16:creationId xmlns:a16="http://schemas.microsoft.com/office/drawing/2014/main" id="{61ECBAA4-C2E8-E8D6-18EF-36E1FAA77DED}"/>
                </a:ext>
              </a:extLst>
            </p:cNvPr>
            <p:cNvSpPr txBox="1">
              <a:spLocks/>
            </p:cNvSpPr>
            <p:nvPr/>
          </p:nvSpPr>
          <p:spPr>
            <a:xfrm>
              <a:off x="799017" y="1975539"/>
              <a:ext cx="713026" cy="3958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CH" dirty="0"/>
                <a:t>🥇</a:t>
              </a:r>
              <a:endParaRPr lang="en-GB" dirty="0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F217247-FEFA-8B55-DB96-8062C2CE023F}"/>
              </a:ext>
            </a:extLst>
          </p:cNvPr>
          <p:cNvGrpSpPr/>
          <p:nvPr/>
        </p:nvGrpSpPr>
        <p:grpSpPr>
          <a:xfrm>
            <a:off x="1263581" y="3470709"/>
            <a:ext cx="713026" cy="561016"/>
            <a:chOff x="799017" y="1822663"/>
            <a:chExt cx="713026" cy="561016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C4977859-84EE-5648-5EAF-BD5DCA15A385}"/>
                </a:ext>
              </a:extLst>
            </p:cNvPr>
            <p:cNvSpPr/>
            <p:nvPr/>
          </p:nvSpPr>
          <p:spPr>
            <a:xfrm>
              <a:off x="838200" y="1822663"/>
              <a:ext cx="561016" cy="561016"/>
            </a:xfrm>
            <a:prstGeom prst="ellipse">
              <a:avLst/>
            </a:prstGeom>
            <a:solidFill>
              <a:srgbClr val="B3EB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7" name="Inhaltsplatzhalter 2">
              <a:extLst>
                <a:ext uri="{FF2B5EF4-FFF2-40B4-BE49-F238E27FC236}">
                  <a16:creationId xmlns:a16="http://schemas.microsoft.com/office/drawing/2014/main" id="{37532793-2463-1467-AB7B-06EB4A1837B3}"/>
                </a:ext>
              </a:extLst>
            </p:cNvPr>
            <p:cNvSpPr txBox="1">
              <a:spLocks/>
            </p:cNvSpPr>
            <p:nvPr/>
          </p:nvSpPr>
          <p:spPr>
            <a:xfrm>
              <a:off x="799017" y="1975539"/>
              <a:ext cx="713026" cy="3958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CH" dirty="0"/>
                <a:t>🥈</a:t>
              </a:r>
              <a:endParaRPr lang="en-GB" dirty="0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8817480-40DF-78BC-3F37-0F3C87C0648C}"/>
              </a:ext>
            </a:extLst>
          </p:cNvPr>
          <p:cNvGrpSpPr/>
          <p:nvPr/>
        </p:nvGrpSpPr>
        <p:grpSpPr>
          <a:xfrm>
            <a:off x="3721010" y="3458409"/>
            <a:ext cx="713026" cy="561016"/>
            <a:chOff x="799017" y="1822663"/>
            <a:chExt cx="713026" cy="561016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A5B2F717-8280-DAD3-2EDB-3158038919F3}"/>
                </a:ext>
              </a:extLst>
            </p:cNvPr>
            <p:cNvSpPr/>
            <p:nvPr/>
          </p:nvSpPr>
          <p:spPr>
            <a:xfrm>
              <a:off x="838200" y="1822663"/>
              <a:ext cx="561016" cy="561016"/>
            </a:xfrm>
            <a:prstGeom prst="ellipse">
              <a:avLst/>
            </a:prstGeom>
            <a:solidFill>
              <a:srgbClr val="B3EB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0" name="Inhaltsplatzhalter 2">
              <a:extLst>
                <a:ext uri="{FF2B5EF4-FFF2-40B4-BE49-F238E27FC236}">
                  <a16:creationId xmlns:a16="http://schemas.microsoft.com/office/drawing/2014/main" id="{5376933E-3D4D-A9FC-72AE-9D074DC4570D}"/>
                </a:ext>
              </a:extLst>
            </p:cNvPr>
            <p:cNvSpPr txBox="1">
              <a:spLocks/>
            </p:cNvSpPr>
            <p:nvPr/>
          </p:nvSpPr>
          <p:spPr>
            <a:xfrm>
              <a:off x="799017" y="1975539"/>
              <a:ext cx="713026" cy="3958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CH" dirty="0"/>
                <a:t>🥉</a:t>
              </a:r>
              <a:endParaRPr lang="en-GB" dirty="0"/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B6FB44E7-5183-F3CC-2D4D-AEBCD73607A5}"/>
              </a:ext>
            </a:extLst>
          </p:cNvPr>
          <p:cNvSpPr txBox="1"/>
          <p:nvPr/>
        </p:nvSpPr>
        <p:spPr>
          <a:xfrm>
            <a:off x="443674" y="6429307"/>
            <a:ext cx="5417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[3] https://commons.wikimedia.org/wiki/Category:French_Bulldog</a:t>
            </a:r>
          </a:p>
        </p:txBody>
      </p:sp>
      <p:pic>
        <p:nvPicPr>
          <p:cNvPr id="43" name="Video 42">
            <a:hlinkClick r:id="" action="ppaction://media"/>
            <a:extLst>
              <a:ext uri="{FF2B5EF4-FFF2-40B4-BE49-F238E27FC236}">
                <a16:creationId xmlns:a16="http://schemas.microsoft.com/office/drawing/2014/main" id="{21CB7479-70DD-CB91-B431-F778A175D2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51.999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608000" y="0"/>
            <a:ext cx="1584000" cy="1584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549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486"/>
    </mc:Choice>
    <mc:Fallback>
      <p:transition spd="slow" advTm="140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714</Words>
  <Application>Microsoft Office PowerPoint</Application>
  <PresentationFormat>Breitbild</PresentationFormat>
  <Paragraphs>76</Paragraphs>
  <Slides>9</Slides>
  <Notes>9</Notes>
  <HiddenSlides>0</HiddenSlides>
  <MMClips>9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Source Sans Pro</vt:lpstr>
      <vt:lpstr>Office Theme</vt:lpstr>
      <vt:lpstr>Dog Breed Choice: A Predictive Analysis of Dog Ownership in Zurich, Switzerland</vt:lpstr>
      <vt:lpstr>Zurich’s Open Data Portal allows analysts to access a wide variety of interesting datasets</vt:lpstr>
      <vt:lpstr>Goal: Predicting Breed (Purebred or Mixed) Based on Available Features</vt:lpstr>
      <vt:lpstr>EDA Insights: Zurich's Most Common Purebred - Labrador Retriever; Most Frequent Color - Black</vt:lpstr>
      <vt:lpstr>EDA Insights: Pooling Dog Breed Categories for the Analysis</vt:lpstr>
      <vt:lpstr>Features After Feature Engineering</vt:lpstr>
      <vt:lpstr>Model 1: Logistic Regression</vt:lpstr>
      <vt:lpstr>Model 2: Random Forest Classifier</vt:lpstr>
      <vt:lpstr>Conclusions – Moderate Performance; Further Improvements Possible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Sergio Guidon</dc:creator>
  <cp:lastModifiedBy>Sergio Guidon</cp:lastModifiedBy>
  <cp:revision>2</cp:revision>
  <dcterms:created xsi:type="dcterms:W3CDTF">2024-08-02T17:58:32Z</dcterms:created>
  <dcterms:modified xsi:type="dcterms:W3CDTF">2024-11-11T17:28:30Z</dcterms:modified>
</cp:coreProperties>
</file>